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3" d="100"/>
          <a:sy n="123" d="100"/>
        </p:scale>
        <p:origin x="-12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169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88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100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40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848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768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756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513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03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86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871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3B9D2-F9B1-459E-8C9F-FC76F07CF043}" type="datetimeFigureOut">
              <a:rPr lang="en-US" smtClean="0"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5AAE7-6854-4343-864D-928AAD435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570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4765729" y="3786720"/>
            <a:ext cx="4107051" cy="2242121"/>
            <a:chOff x="3556863" y="3786720"/>
            <a:chExt cx="5315918" cy="2885281"/>
          </a:xfrm>
        </p:grpSpPr>
        <p:sp>
          <p:nvSpPr>
            <p:cNvPr id="4" name="Rectangle 3"/>
            <p:cNvSpPr/>
            <p:nvPr/>
          </p:nvSpPr>
          <p:spPr>
            <a:xfrm>
              <a:off x="3556863" y="3786720"/>
              <a:ext cx="5315918" cy="28852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4765730" y="4352397"/>
              <a:ext cx="1960535" cy="7361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TLS 1.2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765730" y="3786720"/>
              <a:ext cx="3921071" cy="5604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TCP/IP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7330699" y="4347219"/>
              <a:ext cx="0" cy="175132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4765730" y="6098539"/>
              <a:ext cx="3921071" cy="4494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IEC 61850 Server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flipH="1">
              <a:off x="5253926" y="5093732"/>
              <a:ext cx="7749" cy="1004807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6340753" y="5829901"/>
              <a:ext cx="1" cy="268638"/>
            </a:xfrm>
            <a:prstGeom prst="line">
              <a:avLst/>
            </a:prstGeom>
            <a:ln w="28575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314841" y="4352397"/>
              <a:ext cx="7750" cy="17461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3711845" y="4491892"/>
              <a:ext cx="767166" cy="4572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Cert A</a:t>
              </a:r>
            </a:p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Private</a:t>
              </a:r>
            </a:p>
          </p:txBody>
        </p:sp>
        <p:cxnSp>
          <p:nvCxnSpPr>
            <p:cNvPr id="21" name="Straight Connector 20"/>
            <p:cNvCxnSpPr>
              <a:stCxn id="19" idx="3"/>
              <a:endCxn id="5" idx="1"/>
            </p:cNvCxnSpPr>
            <p:nvPr/>
          </p:nvCxnSpPr>
          <p:spPr>
            <a:xfrm flipV="1">
              <a:off x="4479011" y="4720482"/>
              <a:ext cx="286719" cy="10"/>
            </a:xfrm>
            <a:prstGeom prst="line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Elbow Connector 22"/>
            <p:cNvCxnSpPr>
              <a:stCxn id="19" idx="3"/>
            </p:cNvCxnSpPr>
            <p:nvPr/>
          </p:nvCxnSpPr>
          <p:spPr>
            <a:xfrm>
              <a:off x="4479011" y="4720492"/>
              <a:ext cx="1344476" cy="741324"/>
            </a:xfrm>
            <a:prstGeom prst="bentConnector3">
              <a:avLst>
                <a:gd name="adj1" fmla="val 6772"/>
              </a:avLst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23487" y="5093732"/>
              <a:ext cx="2072899" cy="7361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ACSE Auth.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765728" y="426355"/>
            <a:ext cx="4107051" cy="2249839"/>
            <a:chOff x="3556863" y="113654"/>
            <a:chExt cx="5315918" cy="2955011"/>
          </a:xfrm>
        </p:grpSpPr>
        <p:sp>
          <p:nvSpPr>
            <p:cNvPr id="28" name="Rectangle 27"/>
            <p:cNvSpPr/>
            <p:nvPr/>
          </p:nvSpPr>
          <p:spPr>
            <a:xfrm>
              <a:off x="3556863" y="113654"/>
              <a:ext cx="5315918" cy="29550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765730" y="1766819"/>
              <a:ext cx="1960535" cy="7361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TLS 1.2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765730" y="2508166"/>
              <a:ext cx="3921071" cy="5604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TCP/IP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7330699" y="756846"/>
              <a:ext cx="0" cy="175132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/>
            <p:cNvSpPr/>
            <p:nvPr/>
          </p:nvSpPr>
          <p:spPr>
            <a:xfrm>
              <a:off x="4765730" y="291885"/>
              <a:ext cx="3921071" cy="46496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IEC 61850 Client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 flipH="1">
              <a:off x="5253926" y="756846"/>
              <a:ext cx="7749" cy="1004807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6340753" y="756846"/>
              <a:ext cx="1" cy="268638"/>
            </a:xfrm>
            <a:prstGeom prst="line">
              <a:avLst/>
            </a:prstGeom>
            <a:ln w="28575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8314841" y="756846"/>
              <a:ext cx="7750" cy="17461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3711845" y="1906293"/>
              <a:ext cx="767166" cy="4572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Cert B</a:t>
              </a:r>
            </a:p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Public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 flipV="1">
              <a:off x="4479011" y="2134893"/>
              <a:ext cx="286719" cy="11"/>
            </a:xfrm>
            <a:prstGeom prst="line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Elbow Connector 37"/>
            <p:cNvCxnSpPr>
              <a:stCxn id="36" idx="3"/>
            </p:cNvCxnSpPr>
            <p:nvPr/>
          </p:nvCxnSpPr>
          <p:spPr>
            <a:xfrm flipV="1">
              <a:off x="4479011" y="1393569"/>
              <a:ext cx="1344476" cy="741324"/>
            </a:xfrm>
            <a:prstGeom prst="bentConnector3">
              <a:avLst>
                <a:gd name="adj1" fmla="val 7349"/>
              </a:avLst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/>
            <p:nvPr/>
          </p:nvSpPr>
          <p:spPr>
            <a:xfrm>
              <a:off x="5823487" y="1025484"/>
              <a:ext cx="2072899" cy="7361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ACSE Auth.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37641" y="3786720"/>
            <a:ext cx="4107051" cy="2242121"/>
            <a:chOff x="3556863" y="3786720"/>
            <a:chExt cx="5315918" cy="2885281"/>
          </a:xfrm>
        </p:grpSpPr>
        <p:sp>
          <p:nvSpPr>
            <p:cNvPr id="45" name="Rectangle 44"/>
            <p:cNvSpPr/>
            <p:nvPr/>
          </p:nvSpPr>
          <p:spPr>
            <a:xfrm>
              <a:off x="3556863" y="3786720"/>
              <a:ext cx="5315918" cy="28852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765730" y="4352397"/>
              <a:ext cx="1960535" cy="7361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TLS 1.2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765730" y="3786720"/>
              <a:ext cx="3921071" cy="5604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TCP/IP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7330699" y="4347219"/>
              <a:ext cx="0" cy="175132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/>
            <p:cNvSpPr/>
            <p:nvPr/>
          </p:nvSpPr>
          <p:spPr>
            <a:xfrm>
              <a:off x="4765730" y="6098539"/>
              <a:ext cx="3921071" cy="4494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IEC 61850 Server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>
            <a:xfrm flipH="1">
              <a:off x="5253926" y="5093732"/>
              <a:ext cx="7749" cy="1004807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6340753" y="5829901"/>
              <a:ext cx="1" cy="268638"/>
            </a:xfrm>
            <a:prstGeom prst="line">
              <a:avLst/>
            </a:prstGeom>
            <a:ln w="28575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314841" y="4352397"/>
              <a:ext cx="7750" cy="17461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3711845" y="4491892"/>
              <a:ext cx="767166" cy="4572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Cert B</a:t>
              </a:r>
            </a:p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Private</a:t>
              </a:r>
            </a:p>
          </p:txBody>
        </p:sp>
        <p:cxnSp>
          <p:nvCxnSpPr>
            <p:cNvPr id="54" name="Straight Connector 53"/>
            <p:cNvCxnSpPr>
              <a:stCxn id="53" idx="3"/>
              <a:endCxn id="46" idx="1"/>
            </p:cNvCxnSpPr>
            <p:nvPr/>
          </p:nvCxnSpPr>
          <p:spPr>
            <a:xfrm flipV="1">
              <a:off x="4479011" y="4720482"/>
              <a:ext cx="286719" cy="10"/>
            </a:xfrm>
            <a:prstGeom prst="line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Elbow Connector 54"/>
            <p:cNvCxnSpPr>
              <a:stCxn id="53" idx="3"/>
            </p:cNvCxnSpPr>
            <p:nvPr/>
          </p:nvCxnSpPr>
          <p:spPr>
            <a:xfrm>
              <a:off x="4479011" y="4720492"/>
              <a:ext cx="1344476" cy="741324"/>
            </a:xfrm>
            <a:prstGeom prst="bentConnector3">
              <a:avLst>
                <a:gd name="adj1" fmla="val 6772"/>
              </a:avLst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/>
            <p:cNvSpPr/>
            <p:nvPr/>
          </p:nvSpPr>
          <p:spPr>
            <a:xfrm>
              <a:off x="5823487" y="5093732"/>
              <a:ext cx="2072899" cy="7361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ACSE Auth.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7640" y="426355"/>
            <a:ext cx="4107051" cy="2249839"/>
            <a:chOff x="3556863" y="113654"/>
            <a:chExt cx="5315918" cy="2955011"/>
          </a:xfrm>
        </p:grpSpPr>
        <p:sp>
          <p:nvSpPr>
            <p:cNvPr id="58" name="Rectangle 57"/>
            <p:cNvSpPr/>
            <p:nvPr/>
          </p:nvSpPr>
          <p:spPr>
            <a:xfrm>
              <a:off x="3556863" y="113654"/>
              <a:ext cx="5315918" cy="29550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765730" y="1766819"/>
              <a:ext cx="1960535" cy="7361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TLS 1.2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765730" y="2508166"/>
              <a:ext cx="3921071" cy="5604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TCP/IP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61" name="Straight Connector 60"/>
            <p:cNvCxnSpPr/>
            <p:nvPr/>
          </p:nvCxnSpPr>
          <p:spPr>
            <a:xfrm>
              <a:off x="7330699" y="756846"/>
              <a:ext cx="0" cy="175132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4765730" y="291885"/>
              <a:ext cx="3921071" cy="46496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IEC </a:t>
              </a:r>
              <a:r>
                <a:rPr lang="en-US" sz="1600" smtClean="0">
                  <a:solidFill>
                    <a:schemeClr val="tx1"/>
                  </a:solidFill>
                </a:rPr>
                <a:t>61850 Client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63" name="Straight Connector 62"/>
            <p:cNvCxnSpPr/>
            <p:nvPr/>
          </p:nvCxnSpPr>
          <p:spPr>
            <a:xfrm flipH="1">
              <a:off x="5253926" y="756846"/>
              <a:ext cx="7749" cy="1004807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6340753" y="756846"/>
              <a:ext cx="1" cy="268638"/>
            </a:xfrm>
            <a:prstGeom prst="line">
              <a:avLst/>
            </a:prstGeom>
            <a:ln w="28575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8314841" y="756846"/>
              <a:ext cx="7750" cy="17461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3711845" y="1906293"/>
              <a:ext cx="767166" cy="4572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Cert A</a:t>
              </a:r>
            </a:p>
            <a:p>
              <a:pPr algn="ctr"/>
              <a:r>
                <a:rPr lang="en-US" sz="1100" dirty="0" smtClean="0">
                  <a:solidFill>
                    <a:schemeClr val="tx1"/>
                  </a:solidFill>
                </a:rPr>
                <a:t>Public</a:t>
              </a:r>
            </a:p>
          </p:txBody>
        </p:sp>
        <p:cxnSp>
          <p:nvCxnSpPr>
            <p:cNvPr id="67" name="Straight Connector 66"/>
            <p:cNvCxnSpPr/>
            <p:nvPr/>
          </p:nvCxnSpPr>
          <p:spPr>
            <a:xfrm flipV="1">
              <a:off x="4479011" y="2134893"/>
              <a:ext cx="286719" cy="11"/>
            </a:xfrm>
            <a:prstGeom prst="line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Elbow Connector 67"/>
            <p:cNvCxnSpPr>
              <a:stCxn id="66" idx="3"/>
            </p:cNvCxnSpPr>
            <p:nvPr/>
          </p:nvCxnSpPr>
          <p:spPr>
            <a:xfrm flipV="1">
              <a:off x="4479011" y="1393569"/>
              <a:ext cx="1344476" cy="741324"/>
            </a:xfrm>
            <a:prstGeom prst="bentConnector3">
              <a:avLst>
                <a:gd name="adj1" fmla="val 7349"/>
              </a:avLst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/>
            <p:cNvSpPr/>
            <p:nvPr/>
          </p:nvSpPr>
          <p:spPr>
            <a:xfrm>
              <a:off x="5823487" y="1025484"/>
              <a:ext cx="2072899" cy="7361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ACSE Auth.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1" name="Straight Connector 70"/>
          <p:cNvCxnSpPr/>
          <p:nvPr/>
        </p:nvCxnSpPr>
        <p:spPr>
          <a:xfrm>
            <a:off x="237640" y="2957670"/>
            <a:ext cx="863513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0" idx="2"/>
          </p:cNvCxnSpPr>
          <p:nvPr/>
        </p:nvCxnSpPr>
        <p:spPr>
          <a:xfrm>
            <a:off x="2686304" y="2676194"/>
            <a:ext cx="0" cy="5629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47" idx="0"/>
          </p:cNvCxnSpPr>
          <p:nvPr/>
        </p:nvCxnSpPr>
        <p:spPr>
          <a:xfrm flipH="1" flipV="1">
            <a:off x="2686303" y="3239146"/>
            <a:ext cx="2" cy="5475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7214391" y="3239146"/>
            <a:ext cx="1" cy="5475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30" idx="2"/>
          </p:cNvCxnSpPr>
          <p:nvPr/>
        </p:nvCxnSpPr>
        <p:spPr>
          <a:xfrm flipH="1">
            <a:off x="7214391" y="2676194"/>
            <a:ext cx="1" cy="5629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4502411" y="2947415"/>
            <a:ext cx="0" cy="3899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913629" y="3223648"/>
            <a:ext cx="1177564" cy="3099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WireShark</a:t>
            </a:r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37641" y="3143654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TMW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8173549" y="3164319"/>
            <a:ext cx="727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SISCO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492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F553E1C27DAC44980F8E7FA3A3C276" ma:contentTypeVersion="0" ma:contentTypeDescription="Create a new document." ma:contentTypeScope="" ma:versionID="b97ff83a81f7ba08bc373f5bba7afc69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B836C06-CD44-41AF-A6B4-F20FF3DEBB64}"/>
</file>

<file path=customXml/itemProps2.xml><?xml version="1.0" encoding="utf-8"?>
<ds:datastoreItem xmlns:ds="http://schemas.openxmlformats.org/officeDocument/2006/customXml" ds:itemID="{CB116C01-8694-49C0-BEAC-52351453767D}"/>
</file>

<file path=customXml/itemProps3.xml><?xml version="1.0" encoding="utf-8"?>
<ds:datastoreItem xmlns:ds="http://schemas.openxmlformats.org/officeDocument/2006/customXml" ds:itemID="{1474BB78-013C-44DA-994F-CE63F6CF4FFE}"/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51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Mackiewicz</dc:creator>
  <cp:lastModifiedBy>Ralph Mackiewicz</cp:lastModifiedBy>
  <cp:revision>2</cp:revision>
  <dcterms:created xsi:type="dcterms:W3CDTF">2016-07-18T13:09:21Z</dcterms:created>
  <dcterms:modified xsi:type="dcterms:W3CDTF">2016-07-18T13:29:31Z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0x010100BEF553E1C27DAC44980F8E7FA3A3C276</vt:lpwstr>
  </property>
</Properties>
</file>