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FEE"/>
    <a:srgbClr val="B5D220"/>
    <a:srgbClr val="0F6FAC"/>
    <a:srgbClr val="D4E96D"/>
    <a:srgbClr val="A3D9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590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8449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3089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5103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127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6281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587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040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555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2839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1943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E379D-DE78-4F47-A4DB-F2A36BE57D21}" type="datetimeFigureOut">
              <a:rPr lang="en-CA" smtClean="0"/>
              <a:t>2018-05-22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F7BC5-F661-4746-B8BE-D50A8C928D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1042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47388"/>
            <a:ext cx="12192000" cy="1776698"/>
          </a:xfrm>
          <a:prstGeom prst="rect">
            <a:avLst/>
          </a:prstGeom>
          <a:solidFill>
            <a:srgbClr val="0F6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213394"/>
            <a:ext cx="12192000" cy="644606"/>
          </a:xfrm>
          <a:prstGeom prst="rect">
            <a:avLst/>
          </a:prstGeom>
          <a:solidFill>
            <a:srgbClr val="A3D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644606"/>
          </a:xfrm>
          <a:prstGeom prst="rect">
            <a:avLst/>
          </a:prstGeom>
          <a:solidFill>
            <a:srgbClr val="A3D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658295" y="28794"/>
            <a:ext cx="1352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The world’s #1 tool for closed-loop protection system testing   </a:t>
            </a:r>
            <a:endParaRPr lang="en-CA" sz="32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013" y="2026254"/>
            <a:ext cx="3322829" cy="4153795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241838" y="3543837"/>
            <a:ext cx="5816010" cy="1617227"/>
          </a:xfrm>
          <a:prstGeom prst="roundRect">
            <a:avLst/>
          </a:prstGeom>
          <a:solidFill>
            <a:srgbClr val="D4E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4149844" y="951332"/>
            <a:ext cx="83646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The power industry’s innovators</a:t>
            </a:r>
            <a:b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</a:br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depend on the RTDS</a:t>
            </a:r>
            <a:r>
              <a:rPr lang="en-CA" sz="2200" b="1" baseline="50000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®</a:t>
            </a:r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 Simulator.</a:t>
            </a:r>
            <a:endParaRPr lang="en-CA" sz="34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4018" y="2622203"/>
            <a:ext cx="8195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This powerful tool allows the closed-loop testing of</a:t>
            </a:r>
            <a:b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</a:br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61850-compliant protection devices in real time</a:t>
            </a:r>
            <a:endParaRPr lang="en-CA" sz="26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0117" y="3572019"/>
            <a:ext cx="54194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 MMS Server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</a:t>
            </a:r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61850 GOOSE messaging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 9-2LE Sampled </a:t>
            </a:r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Values</a:t>
            </a:r>
          </a:p>
          <a:p>
            <a:pPr algn="ctr"/>
            <a:r>
              <a:rPr lang="en-CA" sz="2000" dirty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 XCBR, XSWI, CILO, </a:t>
            </a:r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CSWI</a:t>
            </a:r>
            <a:endParaRPr lang="en-CA" sz="2000" dirty="0" smtClean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IEC 61850 61869 &amp; Chinese National Standard</a:t>
            </a:r>
          </a:p>
          <a:p>
            <a:pPr algn="ctr"/>
            <a:endParaRPr lang="en-CA" sz="2000" dirty="0" smtClean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  <a:p>
            <a:pPr algn="ctr"/>
            <a:endParaRPr lang="en-CA" sz="20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1139" y="5187550"/>
            <a:ext cx="819575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Stream IEEE C37.118, DNP3, and IEC 61870-5-104 data in real time to test PMU schemes and SCADA systems</a:t>
            </a:r>
            <a:endParaRPr lang="en-CA" sz="26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711460" y="6239880"/>
            <a:ext cx="1352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Used by manufacturers, utilities, and universities worldwide</a:t>
            </a:r>
            <a:endParaRPr lang="en-CA" sz="32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2" y="904971"/>
            <a:ext cx="3803644" cy="138582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-1" y="646914"/>
            <a:ext cx="12192000" cy="70822"/>
          </a:xfrm>
          <a:prstGeom prst="rect">
            <a:avLst/>
          </a:prstGeom>
          <a:solidFill>
            <a:srgbClr val="3FA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476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47388"/>
            <a:ext cx="12192000" cy="1776698"/>
          </a:xfrm>
          <a:prstGeom prst="rect">
            <a:avLst/>
          </a:prstGeom>
          <a:solidFill>
            <a:srgbClr val="0F6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213394"/>
            <a:ext cx="12192000" cy="644606"/>
          </a:xfrm>
          <a:prstGeom prst="rect">
            <a:avLst/>
          </a:prstGeom>
          <a:solidFill>
            <a:srgbClr val="A3D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644606"/>
          </a:xfrm>
          <a:prstGeom prst="rect">
            <a:avLst/>
          </a:prstGeom>
          <a:solidFill>
            <a:srgbClr val="A3D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658295" y="28794"/>
            <a:ext cx="1352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The world’s #1 tool for closed-loop protection system testing   </a:t>
            </a:r>
            <a:endParaRPr lang="en-CA" sz="32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51733" y="3644138"/>
            <a:ext cx="5744242" cy="1389415"/>
          </a:xfrm>
          <a:prstGeom prst="roundRect">
            <a:avLst/>
          </a:prstGeom>
          <a:solidFill>
            <a:srgbClr val="D4E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4149844" y="951332"/>
            <a:ext cx="83646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The power industry’s innovators</a:t>
            </a:r>
            <a:b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</a:br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depend on the RTDS</a:t>
            </a:r>
            <a:r>
              <a:rPr lang="en-CA" sz="2200" b="1" baseline="50000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®</a:t>
            </a:r>
            <a:r>
              <a:rPr lang="en-CA" sz="3400" b="1" dirty="0" smtClean="0">
                <a:solidFill>
                  <a:schemeClr val="bg1"/>
                </a:solidFill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 Simulator.</a:t>
            </a:r>
            <a:endParaRPr lang="en-CA" sz="34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8015" y="2524390"/>
            <a:ext cx="849898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FPGA-based </a:t>
            </a:r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hardware provides a powerful platform for testing IEC 61850 SV compliant devices in real time</a:t>
            </a:r>
            <a:endParaRPr lang="en-CA" sz="26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359" y="3703591"/>
            <a:ext cx="58476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9-2LE mode or 61869-9 mode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Sample rates of 4000, 4800, 5760, and 14400 </a:t>
            </a:r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Hz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New support for HVDC 96 kHz!</a:t>
            </a:r>
          </a:p>
          <a:p>
            <a:pPr algn="ctr"/>
            <a:r>
              <a:rPr lang="en-CA" sz="20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Virtually no packet-to-packet jitter</a:t>
            </a:r>
            <a:endParaRPr lang="en-CA" sz="2000" dirty="0" smtClean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  <a:p>
            <a:pPr algn="ctr"/>
            <a:endParaRPr lang="en-CA" sz="20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8965" y="5236098"/>
            <a:ext cx="79404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One unit provides 16 SV streams operating autonomously, with 24 channels per stream</a:t>
            </a:r>
            <a:endParaRPr lang="en-CA" sz="2600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711460" y="6239880"/>
            <a:ext cx="1352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latin typeface="Segoe UI" panose="020B0502040204020203" pitchFamily="34" charset="0"/>
                <a:ea typeface="Adobe Gothic Std B" panose="020B0800000000000000" pitchFamily="34" charset="-128"/>
                <a:cs typeface="Segoe UI" panose="020B0502040204020203" pitchFamily="34" charset="0"/>
              </a:rPr>
              <a:t>Used by manufacturers, utilities, and universities worldwide</a:t>
            </a:r>
            <a:endParaRPr lang="en-CA" sz="3200" b="1" dirty="0">
              <a:latin typeface="Segoe UI" panose="020B0502040204020203" pitchFamily="34" charset="0"/>
              <a:ea typeface="Adobe Gothic Std B" panose="020B0800000000000000" pitchFamily="34" charset="-128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2" y="904971"/>
            <a:ext cx="3803644" cy="138582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-1" y="646914"/>
            <a:ext cx="12192000" cy="70822"/>
          </a:xfrm>
          <a:prstGeom prst="rect">
            <a:avLst/>
          </a:prstGeom>
          <a:solidFill>
            <a:srgbClr val="3FA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3FAFE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523945"/>
            <a:ext cx="5695180" cy="165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06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2212DC-7405-4EC6-8F4E-EDFDA4AD1C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B5D0A3EC-876B-4AD2-B364-35C5D81658E9}">
  <ds:schemaRefs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1FC184A-9FB0-4848-8D8C-D1CCAF5C34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161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Adobe Gothic Std B</vt:lpstr>
      <vt:lpstr>Arial</vt:lpstr>
      <vt:lpstr>Calibri</vt:lpstr>
      <vt:lpstr>Calibri Light</vt:lpstr>
      <vt:lpstr>Segoe UI</vt:lpstr>
      <vt:lpstr>Office Theme</vt:lpstr>
      <vt:lpstr>PowerPoint Presentation</vt:lpstr>
      <vt:lpstr>PowerPoint Presentation</vt:lpstr>
    </vt:vector>
  </TitlesOfParts>
  <Company>RTDS Technologies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 Sidwall</dc:creator>
  <cp:lastModifiedBy>Dean Ouellette</cp:lastModifiedBy>
  <cp:revision>15</cp:revision>
  <dcterms:created xsi:type="dcterms:W3CDTF">2016-08-12T15:05:47Z</dcterms:created>
  <dcterms:modified xsi:type="dcterms:W3CDTF">2018-05-22T15:27:02Z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0x0101005E9CF7B1B3D5B2419279A2E131EB9F8C</vt:lpwstr>
  </property>
  <property fmtid="{D5CDD505-2E9C-101B-9397-08002B2CF9AE}" pid="3" name="xd_Signature">
    <vt:bool>false</vt:bool>
  </property>
  <property fmtid="{D5CDD505-2E9C-101B-9397-08002B2CF9AE}" pid="4" name="TemplateUrl">
    <vt:lpwstr/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</Properties>
</file>