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9" r:id="rId4"/>
    <p:sldMasterId id="2147483725" r:id="rId5"/>
  </p:sldMasterIdLst>
  <p:notesMasterIdLst>
    <p:notesMasterId r:id="rId9"/>
  </p:notesMasterIdLst>
  <p:sldIdLst>
    <p:sldId id="325" r:id="rId6"/>
    <p:sldId id="263" r:id="rId7"/>
    <p:sldId id="264" r:id="rId8"/>
  </p:sldIdLst>
  <p:sldSz cx="14630400" cy="8229600"/>
  <p:notesSz cx="6858000" cy="9144000"/>
  <p:defaultTextStyle>
    <a:defPPr>
      <a:defRPr lang="en-US"/>
    </a:defPPr>
    <a:lvl1pPr marL="0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568" y="-11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B58E5-1356-4DC4-A2BF-EA37AAA9E2AA}" type="datetimeFigureOut">
              <a:rPr lang="en-US" smtClean="0"/>
              <a:pPr/>
              <a:t>6/25/14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9EE1-DAD8-4AC4-90D5-79B9C18B6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7388"/>
            <a:ext cx="6092825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075" indent="-30195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7808" indent="-24156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0931" indent="-24156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055" indent="-24156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717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0301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3424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654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1C2849A-37E9-4D8E-801E-CB0398C4F438}" type="slidenum">
              <a:rPr lang="fi-FI" smtClean="0">
                <a:solidFill>
                  <a:prstClr val="black"/>
                </a:solidFill>
              </a:rPr>
              <a:pPr eaLnBrk="1" hangingPunct="1"/>
              <a:t>2</a:t>
            </a:fld>
            <a:endParaRPr lang="fi-FI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7388"/>
            <a:ext cx="6092825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075" indent="-30195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7808" indent="-24156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0931" indent="-24156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055" indent="-24156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717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0301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3424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6548" indent="-241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39AF8D-57A1-4496-9E2A-969ABA8F1FFC}" type="slidenum">
              <a:rPr lang="fi-FI" smtClean="0">
                <a:solidFill>
                  <a:prstClr val="black"/>
                </a:solidFill>
              </a:rPr>
              <a:pPr eaLnBrk="1" hangingPunct="1"/>
              <a:t>3</a:t>
            </a:fld>
            <a:endParaRPr lang="fi-FI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537671"/>
      </p:ext>
    </p:extLst>
  </p:cSld>
  <p:clrMapOvr>
    <a:masterClrMapping/>
  </p:clrMapOvr>
  <p:transition xmlns:p14="http://schemas.microsoft.com/office/powerpoint/2010/main" spd="med" advClick="0" advTm="8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190701"/>
      </p:ext>
    </p:extLst>
  </p:cSld>
  <p:clrMapOvr>
    <a:masterClrMapping/>
  </p:clrMapOvr>
  <p:transition xmlns:p14="http://schemas.microsoft.com/office/powerpoint/2010/main" spd="med" advClick="0" advTm="8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</p:spTree>
  </p:cSld>
  <p:clrMapOvr>
    <a:masterClrMapping/>
  </p:clrMapOvr>
  <p:transition xmlns:p14="http://schemas.microsoft.com/office/powerpoint/2010/main"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2.xml"/><Relationship Id="rId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</p:sldLayoutIdLst>
  <p:transition xmlns:p14="http://schemas.microsoft.com/office/powerpoint/2010/main" spd="med" advClick="0" advTm="8000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1554480"/>
            <a:ext cx="13167360" cy="1371600"/>
          </a:xfrm>
          <a:prstGeom prst="rect">
            <a:avLst/>
          </a:prstGeom>
        </p:spPr>
        <p:txBody>
          <a:bodyPr vert="horz" lIns="146297" tIns="73148" rIns="146297" bIns="7314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3108960"/>
            <a:ext cx="13167360" cy="3383280"/>
          </a:xfrm>
          <a:prstGeom prst="rect">
            <a:avLst/>
          </a:prstGeom>
        </p:spPr>
        <p:txBody>
          <a:bodyPr vert="horz" lIns="146297" tIns="73148" rIns="146297" bIns="7314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6/25/14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700012"/>
            <a:ext cx="46329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757353" y="6766464"/>
            <a:ext cx="3716068" cy="624778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100" dirty="0">
                <a:solidFill>
                  <a:prstClr val="black"/>
                </a:solidFill>
                <a:latin typeface="Arial Black" pitchFamily="34" charset="0"/>
              </a:rPr>
              <a:t>Join Us Now at: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ransition xmlns:p14="http://schemas.microsoft.com/office/powerpoint/2010/main" spd="med" advClick="0" advTm="8000">
    <p:fade/>
  </p:transition>
  <p:txStyles>
    <p:titleStyle>
      <a:lvl1pPr algn="ctr" defTabSz="1462967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13" indent="-548613" algn="l" defTabSz="1462967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661" indent="-457177" algn="l" defTabSz="1462967" rtl="0" eaLnBrk="1" latinLnBrk="0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192" indent="-365742" algn="l" defTabSz="1462967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675" indent="-365742" algn="l" defTabSz="1462967" rtl="0" eaLnBrk="1" latinLnBrk="0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15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642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126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6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83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9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45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93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41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901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38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8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2" y="1554687"/>
            <a:ext cx="4817800" cy="20520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71360" y="1676400"/>
            <a:ext cx="6827520" cy="4887484"/>
          </a:xfrm>
          <a:prstGeom prst="rect">
            <a:avLst/>
          </a:prstGeom>
          <a:noFill/>
        </p:spPr>
        <p:txBody>
          <a:bodyPr wrap="square" lIns="146297" tIns="73148" rIns="146297" bIns="73148" rtlCol="0">
            <a:spAutoFit/>
          </a:bodyPr>
          <a:lstStyle/>
          <a:p>
            <a:pPr defTabSz="1462967"/>
            <a:r>
              <a:rPr lang="en-US" sz="7700" b="1" dirty="0">
                <a:solidFill>
                  <a:srgbClr val="4F81BD">
                    <a:lumMod val="75000"/>
                  </a:srgbClr>
                </a:solidFill>
              </a:rPr>
              <a:t>Enabling Interoperability for the Utility Enterprise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73" y="4114800"/>
            <a:ext cx="1411458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2" y="4114802"/>
            <a:ext cx="189887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2" y="5212080"/>
            <a:ext cx="1813560" cy="6481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2" y="5215905"/>
            <a:ext cx="2072642" cy="6312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84962" y="6187442"/>
            <a:ext cx="3576799" cy="747889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9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And TESTING</a:t>
            </a:r>
          </a:p>
        </p:txBody>
      </p:sp>
    </p:spTree>
    <p:extLst>
      <p:ext uri="{BB962C8B-B14F-4D97-AF65-F5344CB8AC3E}">
        <p14:creationId xmlns:p14="http://schemas.microsoft.com/office/powerpoint/2010/main" val="1398723031"/>
      </p:ext>
    </p:extLst>
  </p:cSld>
  <p:clrMapOvr>
    <a:masterClrMapping/>
  </p:clrMapOvr>
  <p:transition xmlns:p14="http://schemas.microsoft.com/office/powerpoint/2010/main" spd="med" advClick="0" advTm="8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1850 Clouds Skyline Art 16x9 A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384" y="-60643"/>
            <a:ext cx="14843576" cy="835088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0" advTm="8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mplify 61850 Skyline 16x9 A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608" y="-44224"/>
            <a:ext cx="14785208" cy="831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85931"/>
      </p:ext>
    </p:extLst>
  </p:cSld>
  <p:clrMapOvr>
    <a:masterClrMapping/>
  </p:clrMapOvr>
  <p:transition xmlns:p14="http://schemas.microsoft.com/office/powerpoint/2010/main" spd="med" advClick="0" advTm="8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E08_EN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CAIug_ppt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6D6E83E-6210-4D5A-A851-036740CF0A08}"/>
</file>

<file path=customXml/itemProps2.xml><?xml version="1.0" encoding="utf-8"?>
<ds:datastoreItem xmlns:ds="http://schemas.openxmlformats.org/officeDocument/2006/customXml" ds:itemID="{B42DD507-203B-4543-89E3-E1704373C5DD}"/>
</file>

<file path=customXml/itemProps3.xml><?xml version="1.0" encoding="utf-8"?>
<ds:datastoreItem xmlns:ds="http://schemas.openxmlformats.org/officeDocument/2006/customXml" ds:itemID="{EA34E2FA-6064-4CB1-9190-3287D2235704}"/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10</Words>
  <Application>Microsoft Macintosh PowerPoint</Application>
  <PresentationFormat>Custom</PresentationFormat>
  <Paragraphs>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Arial Black</vt:lpstr>
      <vt:lpstr>SE08_EN</vt:lpstr>
      <vt:lpstr>UCAIug_ppt_MASTER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Mark Richman</cp:lastModifiedBy>
  <cp:revision>27</cp:revision>
  <dcterms:created xsi:type="dcterms:W3CDTF">2012-08-17T18:29:53Z</dcterms:created>
  <dcterms:modified xsi:type="dcterms:W3CDTF">2014-06-25T16:48:18Z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  <property fmtid="{D5CDD505-2E9C-101B-9397-08002B2CF9AE}" pid="3" name="_AdHocReviewCycleID">
    <vt:i4>936874033</vt:i4>
  </property>
  <property fmtid="{D5CDD505-2E9C-101B-9397-08002B2CF9AE}" pid="4" name="_NewReviewCycle">
    <vt:lpwstr/>
  </property>
  <property fmtid="{D5CDD505-2E9C-101B-9397-08002B2CF9AE}" pid="5" name="_EmailSubject">
    <vt:lpwstr>Two company sldes for the looping presentation that will be run on large screen at UCAIug booth</vt:lpwstr>
  </property>
  <property fmtid="{D5CDD505-2E9C-101B-9397-08002B2CF9AE}" pid="6" name="_AuthorEmail">
    <vt:lpwstr>maciej.goraj@siemens.com</vt:lpwstr>
  </property>
  <property fmtid="{D5CDD505-2E9C-101B-9397-08002B2CF9AE}" pid="7" name="_AuthorEmailDisplayName">
    <vt:lpwstr>Goraj, Maciej</vt:lpwstr>
  </property>
</Properties>
</file>