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  <p:sldMasterId id="2147483727" r:id="rId6"/>
    <p:sldMasterId id="2147483730" r:id="rId7"/>
  </p:sldMasterIdLst>
  <p:notesMasterIdLst>
    <p:notesMasterId r:id="rId11"/>
  </p:notesMasterIdLst>
  <p:sldIdLst>
    <p:sldId id="325" r:id="rId8"/>
    <p:sldId id="326" r:id="rId9"/>
    <p:sldId id="327" r:id="rId10"/>
  </p:sldIdLst>
  <p:sldSz cx="14630400" cy="82296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Trebuchet MS" panose="020B060302020202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432" y="43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200"/>
            <a:ext cx="10972800" cy="28654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763"/>
            <a:ext cx="10972800" cy="1985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/>
          <a:p>
            <a:fld id="{6CA90A43-5B79-4CC8-902C-7A4AC89F9135}" type="datetimeFigureOut">
              <a:rPr lang="en-US" smtClean="0">
                <a:solidFill>
                  <a:prstClr val="black"/>
                </a:solidFill>
              </a:rPr>
              <a:pPr/>
              <a:t>6/26/2014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/>
          <a:p>
            <a:fld id="{3237728D-B967-43CB-9E25-22EB4DB9041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9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6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57217"/>
      </p:ext>
    </p:extLst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6/26/2014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6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6" descr="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35262" cy="7518710"/>
          </a:xfrm>
          <a:prstGeom prst="rect">
            <a:avLst/>
          </a:prstGeom>
        </p:spPr>
      </p:pic>
      <p:pic>
        <p:nvPicPr>
          <p:cNvPr id="3" name="Kuva 7" descr="logo_p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6908356"/>
            <a:ext cx="3024336" cy="1220707"/>
          </a:xfrm>
          <a:prstGeom prst="rect">
            <a:avLst/>
          </a:prstGeom>
        </p:spPr>
      </p:pic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762000" y="-76200"/>
            <a:ext cx="1261745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23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00ADEF"/>
          </a:solidFill>
          <a:latin typeface="Trebuchet MS" panose="020B0603020202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13987230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44" y="3728829"/>
            <a:ext cx="12617450" cy="1590675"/>
          </a:xfrm>
          <a:solidFill>
            <a:srgbClr val="2E2E2E"/>
          </a:solidFill>
        </p:spPr>
        <p:txBody>
          <a:bodyPr/>
          <a:lstStyle/>
          <a:p>
            <a:r>
              <a:rPr lang="en-US" dirty="0" smtClean="0">
                <a:solidFill>
                  <a:srgbClr val="00ADEF"/>
                </a:solidFill>
              </a:rPr>
              <a:t>FRS – FLEXIBILIS REDUNDANT SWITCH</a:t>
            </a:r>
            <a:endParaRPr lang="en-US" dirty="0">
              <a:solidFill>
                <a:srgbClr val="00ADE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43" y="1388085"/>
            <a:ext cx="4139510" cy="24837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236" y="1388085"/>
            <a:ext cx="3725558" cy="24837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8085"/>
            <a:ext cx="3717540" cy="2488893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1" y="1388085"/>
            <a:ext cx="3733799" cy="24837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6477000"/>
            <a:ext cx="14630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 For Substation automation, Transportation, Networking Equipment, Industrial Automation</a:t>
            </a:r>
            <a:endParaRPr lang="en-US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3216" y="493339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IP Core for FPGA    </a:t>
            </a:r>
          </a:p>
          <a:p>
            <a:pPr algn="ctr"/>
            <a:r>
              <a:rPr lang="en-US" sz="3200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HSR/ PRP &amp; Time synchronization IEEE 1588v2</a:t>
            </a:r>
            <a:endParaRPr lang="en-US" sz="32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9" y="165055"/>
            <a:ext cx="2687056" cy="111244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67069" y="7250444"/>
            <a:ext cx="815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ADEF"/>
                </a:solidFill>
                <a:latin typeface="Trebuchet MS" panose="020B0603020202020204" pitchFamily="34" charset="0"/>
              </a:rPr>
              <a:t>Free </a:t>
            </a:r>
            <a:r>
              <a:rPr lang="en-US" dirty="0" smtClean="0">
                <a:solidFill>
                  <a:srgbClr val="00ADEF"/>
                </a:solidFill>
                <a:latin typeface="Trebuchet MS" panose="020B0603020202020204" pitchFamily="34" charset="0"/>
              </a:rPr>
              <a:t>evaluation available at: www.flexibilis.com</a:t>
            </a:r>
            <a:endParaRPr lang="en-US" dirty="0">
              <a:solidFill>
                <a:srgbClr val="00ADE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364288"/>
      </p:ext>
    </p:extLst>
  </p:cSld>
  <p:clrMapOvr>
    <a:masterClrMapping/>
  </p:clrMapOvr>
  <p:transition spd="med" advClick="0" advTm="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FRS – FLEXIBILIS REDUNDANT SWITCH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1710962" y="1207298"/>
            <a:ext cx="107195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Highest performing HSR/PRP </a:t>
            </a:r>
            <a:r>
              <a:rPr lang="en-US" sz="32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switch in </a:t>
            </a:r>
            <a:r>
              <a:rPr lang="en-US" sz="3200" b="1" dirty="0">
                <a:solidFill>
                  <a:srgbClr val="000000"/>
                </a:solidFill>
                <a:latin typeface="Trebuchet MS" panose="020B0603020202020204" pitchFamily="34" charset="0"/>
              </a:rPr>
              <a:t>the </a:t>
            </a:r>
            <a:r>
              <a:rPr lang="en-US" sz="32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market    </a:t>
            </a:r>
          </a:p>
          <a:p>
            <a:pPr marL="0" lvl="1" algn="ctr"/>
            <a:r>
              <a:rPr lang="en-US" sz="3200" b="1" dirty="0" smtClean="0">
                <a:solidFill>
                  <a:srgbClr val="00ADEF"/>
                </a:solidFill>
                <a:latin typeface="Trebuchet MS" panose="020B0603020202020204" pitchFamily="34" charset="0"/>
              </a:rPr>
              <a:t>1 Gbps SPEED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81611" y="2658709"/>
            <a:ext cx="7086599" cy="399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184" indent="-258184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EF"/>
              </a:buClr>
              <a:buFont typeface="Wingdings" panose="05000000000000000000" pitchFamily="2" charset="2"/>
              <a:buChar char="§"/>
            </a:pPr>
            <a:r>
              <a:rPr lang="en-US" sz="3200" b="1" kern="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3-8 </a:t>
            </a:r>
            <a:r>
              <a:rPr lang="en-US" sz="3200" b="1" kern="0" dirty="0">
                <a:solidFill>
                  <a:srgbClr val="000000"/>
                </a:solidFill>
                <a:latin typeface="Trebuchet MS" panose="020B0603020202020204" pitchFamily="34" charset="0"/>
              </a:rPr>
              <a:t>ports, no separate </a:t>
            </a:r>
            <a:r>
              <a:rPr lang="en-US" sz="3200" b="1" kern="0" dirty="0" err="1">
                <a:solidFill>
                  <a:srgbClr val="000000"/>
                </a:solidFill>
                <a:latin typeface="Trebuchet MS" panose="020B0603020202020204" pitchFamily="34" charset="0"/>
              </a:rPr>
              <a:t>RedBoxes</a:t>
            </a:r>
            <a:r>
              <a:rPr lang="en-US" sz="3200" b="1" kern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3200" b="1" kern="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needed</a:t>
            </a:r>
          </a:p>
          <a:p>
            <a:pPr marL="258184" indent="-258184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EF"/>
              </a:buClr>
              <a:buFont typeface="Wingdings" panose="05000000000000000000" pitchFamily="2" charset="2"/>
              <a:buChar char="§"/>
            </a:pPr>
            <a:r>
              <a:rPr lang="en-US" sz="3200" b="1" kern="0" dirty="0">
                <a:solidFill>
                  <a:srgbClr val="000000"/>
                </a:solidFill>
                <a:latin typeface="Trebuchet MS" panose="020B0603020202020204" pitchFamily="34" charset="0"/>
              </a:rPr>
              <a:t>Field proven and </a:t>
            </a:r>
            <a:r>
              <a:rPr lang="en-US" sz="3200" b="1" kern="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verified</a:t>
            </a:r>
          </a:p>
          <a:p>
            <a:pPr marL="258184" indent="-258184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EF"/>
              </a:buClr>
              <a:buFont typeface="Wingdings" panose="05000000000000000000" pitchFamily="2" charset="2"/>
              <a:buChar char="§"/>
            </a:pPr>
            <a:r>
              <a:rPr lang="en-US" sz="3200" b="1" kern="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Easy royalty-based licensing method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EF"/>
              </a:buClr>
            </a:pPr>
            <a:endParaRPr lang="en-US" sz="1600" b="1" kern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EF"/>
              </a:buClr>
            </a:pPr>
            <a:r>
              <a:rPr lang="en-US" sz="2800" kern="0" dirty="0">
                <a:solidFill>
                  <a:srgbClr val="00ADEF"/>
                </a:solidFill>
                <a:latin typeface="Trebuchet MS" panose="020B0603020202020204" pitchFamily="34" charset="0"/>
              </a:rPr>
              <a:t>Free </a:t>
            </a:r>
            <a:r>
              <a:rPr lang="en-US" sz="2800" kern="0" dirty="0" smtClean="0">
                <a:solidFill>
                  <a:srgbClr val="00ADEF"/>
                </a:solidFill>
                <a:latin typeface="Trebuchet MS" panose="020B0603020202020204" pitchFamily="34" charset="0"/>
              </a:rPr>
              <a:t>evaluation, reference designs and materials available at: www.flexibilis.com</a:t>
            </a:r>
            <a:endParaRPr lang="en-US" sz="2800" kern="0" dirty="0">
              <a:solidFill>
                <a:srgbClr val="00ADEF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" y="2857452"/>
            <a:ext cx="6127897" cy="4010190"/>
            <a:chOff x="609600" y="2857452"/>
            <a:chExt cx="6127897" cy="4010190"/>
          </a:xfrm>
        </p:grpSpPr>
        <p:sp>
          <p:nvSpPr>
            <p:cNvPr id="61" name="Rounded Rectangle 60"/>
            <p:cNvSpPr/>
            <p:nvPr/>
          </p:nvSpPr>
          <p:spPr bwMode="auto">
            <a:xfrm>
              <a:off x="609601" y="2857452"/>
              <a:ext cx="2970027" cy="1623238"/>
            </a:xfrm>
            <a:prstGeom prst="roundRect">
              <a:avLst/>
            </a:prstGeom>
            <a:solidFill>
              <a:srgbClr val="4F81BD">
                <a:lumMod val="20000"/>
                <a:lumOff val="80000"/>
              </a:srgbClr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871871" y="3236681"/>
              <a:ext cx="1481470" cy="116958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13592" y="3236681"/>
              <a:ext cx="1006549" cy="49618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1832344" y="4239681"/>
              <a:ext cx="262270" cy="241005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155405" y="4239682"/>
              <a:ext cx="262270" cy="241005"/>
            </a:xfrm>
            <a:prstGeom prst="rect">
              <a:avLst/>
            </a:prstGeom>
            <a:solidFill>
              <a:srgbClr val="33CC33"/>
            </a:solidFill>
            <a:ln w="9525" cap="flat" cmpd="sng" algn="ctr">
              <a:solidFill>
                <a:srgbClr val="00B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66" name="Diamond 65"/>
            <p:cNvSpPr/>
            <p:nvPr/>
          </p:nvSpPr>
          <p:spPr bwMode="auto">
            <a:xfrm>
              <a:off x="1367171" y="3867537"/>
              <a:ext cx="490869" cy="248094"/>
            </a:xfrm>
            <a:prstGeom prst="diamond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67" name="Elbow Connector 66"/>
            <p:cNvCxnSpPr>
              <a:stCxn id="66" idx="3"/>
              <a:endCxn id="64" idx="0"/>
            </p:cNvCxnSpPr>
            <p:nvPr/>
          </p:nvCxnSpPr>
          <p:spPr bwMode="auto">
            <a:xfrm>
              <a:off x="1858040" y="3991584"/>
              <a:ext cx="105439" cy="248097"/>
            </a:xfrm>
            <a:prstGeom prst="bentConnector2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Elbow Connector 67"/>
            <p:cNvCxnSpPr>
              <a:stCxn id="66" idx="1"/>
              <a:endCxn id="65" idx="0"/>
            </p:cNvCxnSpPr>
            <p:nvPr/>
          </p:nvCxnSpPr>
          <p:spPr bwMode="auto">
            <a:xfrm rot="10800000" flipV="1">
              <a:off x="1286541" y="3991584"/>
              <a:ext cx="80631" cy="248098"/>
            </a:xfrm>
            <a:prstGeom prst="bentConnector2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9" name="Rectangle 68"/>
            <p:cNvSpPr/>
            <p:nvPr/>
          </p:nvSpPr>
          <p:spPr bwMode="auto">
            <a:xfrm>
              <a:off x="1617192" y="3116178"/>
              <a:ext cx="262270" cy="241005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760922" y="3991584"/>
              <a:ext cx="595423" cy="368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IED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40217" y="3498205"/>
              <a:ext cx="1571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FRS (FPGA)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612066" y="3304021"/>
              <a:ext cx="744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CPU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73" name="Elbow Connector 72"/>
            <p:cNvCxnSpPr>
              <a:stCxn id="69" idx="0"/>
              <a:endCxn id="63" idx="0"/>
            </p:cNvCxnSpPr>
            <p:nvPr/>
          </p:nvCxnSpPr>
          <p:spPr bwMode="auto">
            <a:xfrm rot="16200000" flipH="1">
              <a:off x="2272345" y="2592159"/>
              <a:ext cx="120503" cy="1168540"/>
            </a:xfrm>
            <a:prstGeom prst="bentConnector3">
              <a:avLst>
                <a:gd name="adj1" fmla="val -113127"/>
              </a:avLst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4" name="Rounded Rectangle 73"/>
            <p:cNvSpPr/>
            <p:nvPr/>
          </p:nvSpPr>
          <p:spPr bwMode="auto">
            <a:xfrm>
              <a:off x="609600" y="5219974"/>
              <a:ext cx="2970027" cy="1623238"/>
            </a:xfrm>
            <a:prstGeom prst="roundRect">
              <a:avLst/>
            </a:prstGeom>
            <a:solidFill>
              <a:srgbClr val="4F81BD">
                <a:lumMod val="20000"/>
                <a:lumOff val="80000"/>
              </a:srgbClr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877183" y="5308574"/>
              <a:ext cx="1481470" cy="116958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449033" y="5992596"/>
              <a:ext cx="1006549" cy="49618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155404" y="5219974"/>
              <a:ext cx="262270" cy="241005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1826143" y="5219974"/>
              <a:ext cx="262270" cy="241005"/>
            </a:xfrm>
            <a:prstGeom prst="rect">
              <a:avLst/>
            </a:prstGeom>
            <a:solidFill>
              <a:srgbClr val="33CC33"/>
            </a:solidFill>
            <a:ln w="9525" cap="flat" cmpd="sng" algn="ctr">
              <a:solidFill>
                <a:srgbClr val="00B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79" name="Diamond 78"/>
            <p:cNvSpPr/>
            <p:nvPr/>
          </p:nvSpPr>
          <p:spPr bwMode="auto">
            <a:xfrm>
              <a:off x="1364508" y="5549571"/>
              <a:ext cx="490869" cy="248094"/>
            </a:xfrm>
            <a:prstGeom prst="diamond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80" name="Elbow Connector 79"/>
            <p:cNvCxnSpPr>
              <a:stCxn id="76" idx="2"/>
              <a:endCxn id="82" idx="2"/>
            </p:cNvCxnSpPr>
            <p:nvPr/>
          </p:nvCxnSpPr>
          <p:spPr bwMode="auto">
            <a:xfrm rot="5400000">
              <a:off x="2278024" y="5935000"/>
              <a:ext cx="120502" cy="1228066"/>
            </a:xfrm>
            <a:prstGeom prst="bentConnector3">
              <a:avLst>
                <a:gd name="adj1" fmla="val 206166"/>
              </a:avLst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Elbow Connector 80"/>
            <p:cNvCxnSpPr>
              <a:stCxn id="77" idx="2"/>
              <a:endCxn id="79" idx="1"/>
            </p:cNvCxnSpPr>
            <p:nvPr/>
          </p:nvCxnSpPr>
          <p:spPr bwMode="auto">
            <a:xfrm rot="16200000" flipH="1">
              <a:off x="1219204" y="5528313"/>
              <a:ext cx="212639" cy="77969"/>
            </a:xfrm>
            <a:prstGeom prst="bentConnector2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2" name="Rectangle 81"/>
            <p:cNvSpPr/>
            <p:nvPr/>
          </p:nvSpPr>
          <p:spPr bwMode="auto">
            <a:xfrm>
              <a:off x="1593107" y="6368279"/>
              <a:ext cx="262270" cy="241005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860159" y="5397175"/>
              <a:ext cx="595423" cy="368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IED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636876" y="6056023"/>
              <a:ext cx="744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CPU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021902" y="5823009"/>
              <a:ext cx="1442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FRS (FPGA)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86" name="Elbow Connector 85"/>
            <p:cNvCxnSpPr>
              <a:stCxn id="79" idx="3"/>
              <a:endCxn id="78" idx="2"/>
            </p:cNvCxnSpPr>
            <p:nvPr/>
          </p:nvCxnSpPr>
          <p:spPr bwMode="auto">
            <a:xfrm flipV="1">
              <a:off x="1855377" y="5460979"/>
              <a:ext cx="101901" cy="212639"/>
            </a:xfrm>
            <a:prstGeom prst="bentConnector2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7" name="Rounded Rectangle 86"/>
            <p:cNvSpPr/>
            <p:nvPr/>
          </p:nvSpPr>
          <p:spPr bwMode="auto">
            <a:xfrm>
              <a:off x="3767470" y="5244404"/>
              <a:ext cx="2970027" cy="1623238"/>
            </a:xfrm>
            <a:prstGeom prst="roundRect">
              <a:avLst/>
            </a:prstGeom>
            <a:solidFill>
              <a:srgbClr val="4F81BD">
                <a:lumMod val="20000"/>
                <a:lumOff val="80000"/>
              </a:srgbClr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4035053" y="5333004"/>
              <a:ext cx="1481470" cy="116958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5606903" y="6017026"/>
              <a:ext cx="1006549" cy="49618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92D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4281378" y="5244404"/>
              <a:ext cx="262270" cy="241005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4984013" y="5244404"/>
              <a:ext cx="262270" cy="241005"/>
            </a:xfrm>
            <a:prstGeom prst="rect">
              <a:avLst/>
            </a:prstGeom>
            <a:solidFill>
              <a:srgbClr val="33CC33"/>
            </a:solidFill>
            <a:ln w="9525" cap="flat" cmpd="sng" algn="ctr">
              <a:solidFill>
                <a:srgbClr val="00B05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92" name="Diamond 91"/>
            <p:cNvSpPr/>
            <p:nvPr/>
          </p:nvSpPr>
          <p:spPr bwMode="auto">
            <a:xfrm>
              <a:off x="4522378" y="5574001"/>
              <a:ext cx="490869" cy="248094"/>
            </a:xfrm>
            <a:prstGeom prst="diamond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93" name="Elbow Connector 92"/>
            <p:cNvCxnSpPr>
              <a:stCxn id="89" idx="2"/>
              <a:endCxn id="95" idx="2"/>
            </p:cNvCxnSpPr>
            <p:nvPr/>
          </p:nvCxnSpPr>
          <p:spPr bwMode="auto">
            <a:xfrm rot="5400000">
              <a:off x="5453614" y="5966522"/>
              <a:ext cx="109875" cy="1203255"/>
            </a:xfrm>
            <a:prstGeom prst="bentConnector3">
              <a:avLst>
                <a:gd name="adj1" fmla="val 208799"/>
              </a:avLst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Elbow Connector 93"/>
            <p:cNvCxnSpPr>
              <a:stCxn id="90" idx="2"/>
              <a:endCxn id="92" idx="1"/>
            </p:cNvCxnSpPr>
            <p:nvPr/>
          </p:nvCxnSpPr>
          <p:spPr bwMode="auto">
            <a:xfrm rot="16200000" flipH="1">
              <a:off x="4361126" y="5536795"/>
              <a:ext cx="212639" cy="109865"/>
            </a:xfrm>
            <a:prstGeom prst="bentConnector2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Rectangle 94"/>
            <p:cNvSpPr/>
            <p:nvPr/>
          </p:nvSpPr>
          <p:spPr bwMode="auto">
            <a:xfrm>
              <a:off x="4775788" y="6382082"/>
              <a:ext cx="262270" cy="241005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018029" y="5421605"/>
              <a:ext cx="595423" cy="368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IED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94746" y="6080453"/>
              <a:ext cx="744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CPU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221123" y="5846013"/>
              <a:ext cx="16338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i-FI" sz="1800" dirty="0" smtClean="0">
                  <a:solidFill>
                    <a:prstClr val="black"/>
                  </a:solidFill>
                  <a:latin typeface="Trebuchet MS"/>
                </a:rPr>
                <a:t>FRS (FPGA)</a:t>
              </a:r>
              <a:endParaRPr lang="en-US" sz="1800" dirty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99" name="Elbow Connector 98"/>
            <p:cNvCxnSpPr>
              <a:stCxn id="92" idx="3"/>
              <a:endCxn id="91" idx="2"/>
            </p:cNvCxnSpPr>
            <p:nvPr/>
          </p:nvCxnSpPr>
          <p:spPr bwMode="auto">
            <a:xfrm flipV="1">
              <a:off x="5013247" y="5485409"/>
              <a:ext cx="101901" cy="212639"/>
            </a:xfrm>
            <a:prstGeom prst="bentConnector2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5522" y="3432444"/>
              <a:ext cx="981075" cy="923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1" name="Elbow Connector 100"/>
            <p:cNvCxnSpPr>
              <a:stCxn id="78" idx="0"/>
              <a:endCxn id="90" idx="0"/>
            </p:cNvCxnSpPr>
            <p:nvPr/>
          </p:nvCxnSpPr>
          <p:spPr bwMode="auto">
            <a:xfrm rot="16200000" flipH="1">
              <a:off x="3172680" y="4004572"/>
              <a:ext cx="24430" cy="2455235"/>
            </a:xfrm>
            <a:prstGeom prst="bentConnector3">
              <a:avLst>
                <a:gd name="adj1" fmla="val -935735"/>
              </a:avLst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>
              <a:stCxn id="65" idx="2"/>
              <a:endCxn id="77" idx="0"/>
            </p:cNvCxnSpPr>
            <p:nvPr/>
          </p:nvCxnSpPr>
          <p:spPr bwMode="auto">
            <a:xfrm flipH="1">
              <a:off x="1286539" y="4480687"/>
              <a:ext cx="1" cy="739287"/>
            </a:xfrm>
            <a:prstGeom prst="line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3" name="Rectangle 102"/>
            <p:cNvSpPr/>
            <p:nvPr/>
          </p:nvSpPr>
          <p:spPr bwMode="auto">
            <a:xfrm>
              <a:off x="1340450" y="3116177"/>
              <a:ext cx="262270" cy="241005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318438" y="6368279"/>
              <a:ext cx="262270" cy="241005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4494882" y="6382082"/>
              <a:ext cx="262270" cy="241005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kern="0" dirty="0" smtClean="0">
                <a:solidFill>
                  <a:prstClr val="black"/>
                </a:solidFill>
                <a:latin typeface="Trebuchet MS"/>
              </a:endParaRPr>
            </a:p>
          </p:txBody>
        </p:sp>
        <p:cxnSp>
          <p:nvCxnSpPr>
            <p:cNvPr id="107" name="Elbow Connector 106"/>
            <p:cNvCxnSpPr>
              <a:stCxn id="103" idx="0"/>
              <a:endCxn id="100" idx="0"/>
            </p:cNvCxnSpPr>
            <p:nvPr/>
          </p:nvCxnSpPr>
          <p:spPr>
            <a:xfrm rot="16200000" flipH="1">
              <a:off x="3130688" y="1457073"/>
              <a:ext cx="316267" cy="3634475"/>
            </a:xfrm>
            <a:prstGeom prst="bentConnector3">
              <a:avLst>
                <a:gd name="adj1" fmla="val -129229"/>
              </a:avLst>
            </a:prstGeom>
            <a:noFill/>
            <a:ln w="9525" cap="flat" cmpd="sng" algn="ctr">
              <a:solidFill>
                <a:srgbClr val="2F2F2F"/>
              </a:solidFill>
              <a:prstDash val="solid"/>
            </a:ln>
            <a:effectLst/>
          </p:spPr>
        </p:cxnSp>
        <p:cxnSp>
          <p:nvCxnSpPr>
            <p:cNvPr id="108" name="Elbow Connector 107"/>
            <p:cNvCxnSpPr>
              <a:stCxn id="64" idx="2"/>
              <a:endCxn id="91" idx="0"/>
            </p:cNvCxnSpPr>
            <p:nvPr/>
          </p:nvCxnSpPr>
          <p:spPr>
            <a:xfrm rot="16200000" flipH="1">
              <a:off x="3157454" y="3286710"/>
              <a:ext cx="763718" cy="3151669"/>
            </a:xfrm>
            <a:prstGeom prst="bentConnector3">
              <a:avLst>
                <a:gd name="adj1" fmla="val 37301"/>
              </a:avLst>
            </a:prstGeom>
            <a:noFill/>
            <a:ln w="9525" cap="flat" cmpd="sng" algn="ctr">
              <a:solidFill>
                <a:srgbClr val="2F2F2F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72147447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Blank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lexibilis Style2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5494BB-8B34-4D6A-8981-56D4B189BBC5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102</Words>
  <Application>Microsoft Office PowerPoint</Application>
  <PresentationFormat>Custom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 Black</vt:lpstr>
      <vt:lpstr>Trebuchet MS</vt:lpstr>
      <vt:lpstr>Calibri</vt:lpstr>
      <vt:lpstr>Wingdings</vt:lpstr>
      <vt:lpstr>Arial</vt:lpstr>
      <vt:lpstr>SE08_EN</vt:lpstr>
      <vt:lpstr>UCAIug_ppt_MASTER</vt:lpstr>
      <vt:lpstr>Custom Blank Design</vt:lpstr>
      <vt:lpstr>Flexibilis Style2</vt:lpstr>
      <vt:lpstr>PowerPoint Presentation</vt:lpstr>
      <vt:lpstr>FRS – FLEXIBILIS REDUNDANT SWITCH</vt:lpstr>
      <vt:lpstr>FRS – FLEXIBILIS REDUNDANT SWITCH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Elli Ojaniemi</cp:lastModifiedBy>
  <cp:revision>27</cp:revision>
  <dcterms:created xsi:type="dcterms:W3CDTF">2012-08-17T18:29:53Z</dcterms:created>
  <dcterms:modified xsi:type="dcterms:W3CDTF">2014-06-26T11:46:17Z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4" name="_NewReviewCycle">
    <vt:lpwstr/>
  </property>
</Properties>
</file>