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customXml/itemProps25.xml" ContentType="application/vnd.openxmlformats-officedocument.customXmlProperties+xml"/>
  <Override PartName="/customXml/itemProps26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Override1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3" r:id="rId27"/>
  </p:sldMasterIdLst>
  <p:notesMasterIdLst>
    <p:notesMasterId r:id="rId31"/>
  </p:notesMasterIdLst>
  <p:handoutMasterIdLst>
    <p:handoutMasterId r:id="rId32"/>
  </p:handoutMasterIdLst>
  <p:sldIdLst>
    <p:sldId id="508" r:id="rId28"/>
    <p:sldId id="506" r:id="rId29"/>
    <p:sldId id="507" r:id="rId30"/>
  </p:sldIdLst>
  <p:sldSz cx="12195175" cy="6858000"/>
  <p:notesSz cx="6794500" cy="10007600"/>
  <p:custDataLst>
    <p:tags r:id="rId33"/>
  </p:custDataLst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83">
          <p15:clr>
            <a:srgbClr val="A4A3A4"/>
          </p15:clr>
        </p15:guide>
        <p15:guide id="2" orient="horz" pos="891">
          <p15:clr>
            <a:srgbClr val="A4A3A4"/>
          </p15:clr>
        </p15:guide>
        <p15:guide id="3" pos="212">
          <p15:clr>
            <a:srgbClr val="A4A3A4"/>
          </p15:clr>
        </p15:guide>
        <p15:guide id="4" pos="7378">
          <p15:clr>
            <a:srgbClr val="A4A3A4"/>
          </p15:clr>
        </p15:guide>
        <p15:guide id="5" pos="39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EBE3"/>
    <a:srgbClr val="AFB9C3"/>
    <a:srgbClr val="879BAA"/>
    <a:srgbClr val="000000"/>
    <a:srgbClr val="BECDD7"/>
    <a:srgbClr val="FFFFFF"/>
    <a:srgbClr val="3C91A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65" autoAdjust="0"/>
    <p:restoredTop sz="97738" autoAdjust="0"/>
  </p:normalViewPr>
  <p:slideViewPr>
    <p:cSldViewPr snapToGrid="0" snapToObjects="1" showGuides="1">
      <p:cViewPr varScale="1">
        <p:scale>
          <a:sx n="47" d="100"/>
          <a:sy n="47" d="100"/>
        </p:scale>
        <p:origin x="684" y="36"/>
      </p:cViewPr>
      <p:guideLst>
        <p:guide orient="horz" pos="3883"/>
        <p:guide orient="horz" pos="891"/>
        <p:guide pos="212"/>
        <p:guide pos="7378"/>
        <p:guide pos="3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8.xml"/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26" Type="http://schemas.openxmlformats.org/officeDocument/2006/relationships/customXml" Target="../customXml/item26.xml"/><Relationship Id="rId3" Type="http://schemas.openxmlformats.org/officeDocument/2006/relationships/customXml" Target="../customXml/item3.xml"/><Relationship Id="rId21" Type="http://schemas.openxmlformats.org/officeDocument/2006/relationships/customXml" Target="../customXml/item21.xml"/><Relationship Id="rId34" Type="http://schemas.openxmlformats.org/officeDocument/2006/relationships/presProps" Target="presProps.xml"/><Relationship Id="rId7" Type="http://schemas.openxmlformats.org/officeDocument/2006/relationships/customXml" Target="../customXml/item7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customXml" Target="../customXml/item25.xml"/><Relationship Id="rId33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0" Type="http://schemas.openxmlformats.org/officeDocument/2006/relationships/customXml" Target="../customXml/item20.xml"/><Relationship Id="rId29" Type="http://schemas.openxmlformats.org/officeDocument/2006/relationships/slide" Target="slides/slide2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customXml" Target="../customXml/item24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customXml" Target="../customXml/item15.xml"/><Relationship Id="rId23" Type="http://schemas.openxmlformats.org/officeDocument/2006/relationships/customXml" Target="../customXml/item23.xml"/><Relationship Id="rId28" Type="http://schemas.openxmlformats.org/officeDocument/2006/relationships/slide" Target="slides/slide1.xml"/><Relationship Id="rId36" Type="http://schemas.openxmlformats.org/officeDocument/2006/relationships/theme" Target="theme/theme1.xml"/><Relationship Id="rId10" Type="http://schemas.openxmlformats.org/officeDocument/2006/relationships/customXml" Target="../customXml/item10.xml"/><Relationship Id="rId19" Type="http://schemas.openxmlformats.org/officeDocument/2006/relationships/customXml" Target="../customXml/item19.xml"/><Relationship Id="rId31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customXml" Target="../customXml/item22.xml"/><Relationship Id="rId27" Type="http://schemas.openxmlformats.org/officeDocument/2006/relationships/slideMaster" Target="slideMasters/slideMaster1.xml"/><Relationship Id="rId30" Type="http://schemas.openxmlformats.org/officeDocument/2006/relationships/slide" Target="slides/slide3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Siemens Sans" pitchFamily="2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481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Siemens Sans" pitchFamily="2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07538"/>
            <a:ext cx="2944813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Siemens Sans" pitchFamily="2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507538"/>
            <a:ext cx="2944812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Siemens Sans" pitchFamily="2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8AB9B28E-9F34-450E-984D-ACDC54A97908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13914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Siemens Sans" pitchFamily="2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100" y="0"/>
            <a:ext cx="2944813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Siemens Sans" pitchFamily="2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0325" y="750888"/>
            <a:ext cx="6673850" cy="37528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52975"/>
            <a:ext cx="5435600" cy="450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778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05950"/>
            <a:ext cx="2944813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Siemens Sans" pitchFamily="2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100" y="9505950"/>
            <a:ext cx="2944813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Siemens Sans" pitchFamily="2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165B2CD3-A0C5-45A9-B22C-2F595D20CD9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5507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iemens Sans" pitchFamily="2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iemens Sans" pitchFamily="2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iemens Sans" pitchFamily="2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iemens Sans" pitchFamily="2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iemens San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60A218-F1A0-467B-9E10-9C83BEB245CC}" type="slidenum">
              <a:rPr lang="de-DE" smtClean="0">
                <a:ea typeface="ＭＳ Ｐゴシック" pitchFamily="34" charset="-128"/>
                <a:cs typeface="Arial" charset="0"/>
              </a:rPr>
              <a:pPr/>
              <a:t>2</a:t>
            </a:fld>
            <a:endParaRPr lang="de-DE" smtClean="0">
              <a:ea typeface="ＭＳ Ｐゴシック" pitchFamily="34" charset="-128"/>
              <a:cs typeface="Arial" charset="0"/>
            </a:endParaRPr>
          </a:p>
        </p:txBody>
      </p:sp>
      <p:sp>
        <p:nvSpPr>
          <p:cNvPr id="36867" name="Rectangle 7"/>
          <p:cNvSpPr txBox="1">
            <a:spLocks noGrp="1" noChangeArrowheads="1"/>
          </p:cNvSpPr>
          <p:nvPr/>
        </p:nvSpPr>
        <p:spPr bwMode="auto">
          <a:xfrm>
            <a:off x="3848100" y="9504363"/>
            <a:ext cx="2944813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79" tIns="46640" rIns="93279" bIns="46640" anchor="b"/>
          <a:lstStyle/>
          <a:p>
            <a:pPr algn="r" defTabSz="939800"/>
            <a:fld id="{32E99512-4C7B-47B1-826A-C85CEF410A52}" type="slidenum">
              <a:rPr lang="en-US" sz="1300">
                <a:solidFill>
                  <a:srgbClr val="000000"/>
                </a:solidFill>
              </a:rPr>
              <a:pPr algn="r" defTabSz="939800"/>
              <a:t>2</a:t>
            </a:fld>
            <a:endParaRPr lang="en-US" sz="1300">
              <a:solidFill>
                <a:srgbClr val="000000"/>
              </a:solidFill>
            </a:endParaRPr>
          </a:p>
        </p:txBody>
      </p:sp>
      <p:sp>
        <p:nvSpPr>
          <p:cNvPr id="368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5088" y="754063"/>
            <a:ext cx="6669087" cy="3751262"/>
          </a:xfrm>
          <a:ln/>
        </p:spPr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54563"/>
            <a:ext cx="5435600" cy="4497387"/>
          </a:xfrm>
          <a:noFill/>
          <a:ln/>
        </p:spPr>
        <p:txBody>
          <a:bodyPr lIns="93279" tIns="46640" rIns="93279" bIns="46640"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41324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1913" y="750888"/>
            <a:ext cx="6672262" cy="3752850"/>
          </a:xfrm>
          <a:noFill/>
        </p:spPr>
      </p:sp>
      <p:sp>
        <p:nvSpPr>
          <p:cNvPr id="195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2253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customXml" Target="../../customXml/item17.xml"/><Relationship Id="rId1" Type="http://schemas.openxmlformats.org/officeDocument/2006/relationships/themeOverride" Target="../theme/themeOverride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4.xml"/><Relationship Id="rId4" Type="http://schemas.openxmlformats.org/officeDocument/2006/relationships/tags" Target="../tags/tag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IEMENS_IC_iPad_FEM_39L_38"/>
          <p:cNvPicPr>
            <a:picLocks noChangeAspect="1" noChangeArrowheads="1"/>
          </p:cNvPicPr>
          <p:nvPr/>
        </p:nvPicPr>
        <p:blipFill>
          <a:blip r:embed="rId2" cstate="print"/>
          <a:srcRect l="259" t="20999" r="156" b="34409"/>
          <a:stretch>
            <a:fillRect/>
          </a:stretch>
        </p:blipFill>
        <p:spPr bwMode="auto">
          <a:xfrm>
            <a:off x="0" y="0"/>
            <a:ext cx="12201525" cy="414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133"/>
          <p:cNvSpPr txBox="1">
            <a:spLocks noChangeArrowheads="1"/>
          </p:cNvSpPr>
          <p:nvPr/>
        </p:nvSpPr>
        <p:spPr bwMode="auto">
          <a:xfrm>
            <a:off x="8834438" y="6165850"/>
            <a:ext cx="336073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144000" rIns="482400" bIns="0" anchor="ctr"/>
          <a:lstStyle/>
          <a:p>
            <a:pPr algn="r">
              <a:spcBef>
                <a:spcPct val="50000"/>
              </a:spcBef>
              <a:defRPr/>
            </a:pPr>
            <a:r>
              <a:rPr lang="en-US" sz="1000" b="1">
                <a:latin typeface="Arial" pitchFamily="34" charset="0"/>
                <a:cs typeface="Arial" pitchFamily="34" charset="0"/>
              </a:rPr>
              <a:t>Answers for infrastructure and cities.</a:t>
            </a:r>
          </a:p>
        </p:txBody>
      </p:sp>
      <p:pic>
        <p:nvPicPr>
          <p:cNvPr id="6" name="Picture 6" descr="SIE_Logo_Layer_Petrol_RGB_A3_76m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7063" y="0"/>
            <a:ext cx="17272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33"/>
          <p:cNvSpPr txBox="1">
            <a:spLocks noChangeArrowheads="1"/>
          </p:cNvSpPr>
          <p:nvPr/>
        </p:nvSpPr>
        <p:spPr bwMode="auto">
          <a:xfrm>
            <a:off x="0" y="6165850"/>
            <a:ext cx="121951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26400" tIns="144000" rIns="3211200" bIns="0" anchor="ctr"/>
          <a:lstStyle/>
          <a:p>
            <a:pPr>
              <a:spcBef>
                <a:spcPct val="50000"/>
              </a:spcBef>
              <a:defRPr/>
            </a:pPr>
            <a:r>
              <a:rPr lang="en-US" sz="10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© Siemens AG 2013 All rights reserved.</a:t>
            </a:r>
          </a:p>
        </p:txBody>
      </p:sp>
      <p:sp>
        <p:nvSpPr>
          <p:cNvPr id="83972" name="Rectangle 115"/>
          <p:cNvSpPr>
            <a:spLocks noGrp="1" noChangeArrowheads="1"/>
          </p:cNvSpPr>
          <p:nvPr>
            <p:ph type="ctrTitle"/>
          </p:nvPr>
        </p:nvSpPr>
        <p:spPr bwMode="gray">
          <a:xfrm>
            <a:off x="338139" y="4149727"/>
            <a:ext cx="11857037" cy="862013"/>
          </a:xfrm>
          <a:solidFill>
            <a:srgbClr val="879BAA"/>
          </a:solidFill>
        </p:spPr>
        <p:txBody>
          <a:bodyPr lIns="270000" tIns="144000" rIns="482400" bIns="108000" anchor="t">
            <a:sp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Mastertitelformat bearbeiten</a:t>
            </a:r>
          </a:p>
        </p:txBody>
      </p:sp>
      <p:sp>
        <p:nvSpPr>
          <p:cNvPr id="83973" name="Rectangle 116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338139" y="3765550"/>
            <a:ext cx="11857037" cy="388938"/>
          </a:xfrm>
          <a:solidFill>
            <a:srgbClr val="506473"/>
          </a:solidFill>
        </p:spPr>
        <p:txBody>
          <a:bodyPr lIns="270000" tIns="18000" rIns="482400" bIns="36000" anchor="b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Master-Untertitelformat bearbeiten</a:t>
            </a:r>
          </a:p>
        </p:txBody>
      </p:sp>
    </p:spTree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" type="twoObj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0" y="1"/>
            <a:ext cx="12195175" cy="126841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396000" rIns="2124000" bIns="234000" numCol="1" anchor="b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de-DE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Titelmasterformat durch Klicken bearbeiten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cdtContent Placeholder 2 Id3"/>
          <p:cNvSpPr>
            <a:spLocks noGrp="1"/>
          </p:cNvSpPr>
          <p:nvPr>
            <p:ph sz="half" idx="1"/>
            <p:custDataLst>
              <p:tags r:id="rId4"/>
            </p:custDataLst>
          </p:nvPr>
        </p:nvSpPr>
        <p:spPr>
          <a:xfrm>
            <a:off x="626899" y="1412875"/>
            <a:ext cx="5470688" cy="475297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 lang="de-DE"/>
            </a:lvl1pPr>
            <a:lvl2pPr marL="179388" marR="0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2pPr>
            <a:lvl3pPr marL="358775" marR="0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3pPr>
            <a:lvl4pPr marL="538163" marR="0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4pPr>
            <a:lvl5pPr marL="717550" marR="0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/>
            </a:lvl5pPr>
          </a:lstStyle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Textmasterformat bearbeiten</a:t>
            </a:r>
          </a:p>
          <a:p>
            <a:pPr marL="179388" marR="0" lvl="1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Zweite Ebene</a:t>
            </a:r>
          </a:p>
          <a:p>
            <a:pPr marL="358775" marR="0" lvl="2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Dritte Ebene</a:t>
            </a:r>
          </a:p>
          <a:p>
            <a:pPr marL="538163" marR="0" lvl="3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Vierte Ebene</a:t>
            </a:r>
          </a:p>
          <a:p>
            <a:pPr marL="717550" marR="0" lvl="4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Fünfte Ebene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cdtContent Placeholder 3 Id4"/>
          <p:cNvSpPr>
            <a:spLocks noGrp="1"/>
          </p:cNvSpPr>
          <p:nvPr>
            <p:ph sz="half" idx="2"/>
            <p:custDataLst>
              <p:tags r:id="rId5"/>
            </p:custDataLst>
          </p:nvPr>
        </p:nvSpPr>
        <p:spPr>
          <a:xfrm>
            <a:off x="6242012" y="1412875"/>
            <a:ext cx="5470688" cy="475297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 lang="de-DE"/>
            </a:lvl1pPr>
            <a:lvl2pPr marL="179388" marR="0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2pPr>
            <a:lvl3pPr marL="358775" marR="0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3pPr>
            <a:lvl4pPr marL="538163" marR="0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4pPr>
            <a:lvl5pPr marL="717550" marR="0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/>
            </a:lvl5pPr>
          </a:lstStyle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Textmasterformat bearbeiten</a:t>
            </a:r>
          </a:p>
          <a:p>
            <a:pPr marL="179388" marR="0" lvl="1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Zweite Ebene</a:t>
            </a:r>
          </a:p>
          <a:p>
            <a:pPr marL="358775" marR="0" lvl="2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Dritte Ebene</a:t>
            </a:r>
          </a:p>
          <a:p>
            <a:pPr marL="538163" marR="0" lvl="3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Vierte Ebene</a:t>
            </a:r>
          </a:p>
          <a:p>
            <a:pPr marL="717550" marR="0" lvl="4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Fünfte Ebene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custDataLst>
      <p:custData r:id="rId2"/>
    </p:custDataLst>
    <p:extLst>
      <p:ext uri="{BB962C8B-B14F-4D97-AF65-F5344CB8AC3E}">
        <p14:creationId xmlns:p14="http://schemas.microsoft.com/office/powerpoint/2010/main" val="160708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759" y="6416677"/>
            <a:ext cx="2845541" cy="365125"/>
          </a:xfrm>
          <a:prstGeom prst="rect">
            <a:avLst/>
          </a:prstGeom>
        </p:spPr>
        <p:txBody>
          <a:bodyPr/>
          <a:lstStyle/>
          <a:p>
            <a:fld id="{29ED702C-8071-40CA-BA5E-735BD50678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02/07/2014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6685" y="6416677"/>
            <a:ext cx="3861805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9875" y="6416677"/>
            <a:ext cx="2845541" cy="365125"/>
          </a:xfrm>
          <a:prstGeom prst="rect">
            <a:avLst/>
          </a:prstGeom>
        </p:spPr>
        <p:txBody>
          <a:bodyPr/>
          <a:lstStyle/>
          <a:p>
            <a:fld id="{513234FE-9EEA-4A1D-8548-5F12DDD93E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4979697" y="5969002"/>
            <a:ext cx="7113852" cy="623241"/>
          </a:xfrm>
          <a:prstGeom prst="rect">
            <a:avLst/>
          </a:prstGeom>
        </p:spPr>
        <p:txBody>
          <a:bodyPr wrap="square" lIns="121914" tIns="60957" rIns="121914" bIns="60957">
            <a:spAutoFit/>
          </a:bodyPr>
          <a:lstStyle/>
          <a:p>
            <a:pPr algn="ctr" defTabSz="1219090"/>
            <a:r>
              <a:rPr lang="en-US" sz="3250" b="1" dirty="0">
                <a:solidFill>
                  <a:prstClr val="black"/>
                </a:solidFill>
              </a:rPr>
              <a:t>http://www.ucaiug.org</a:t>
            </a:r>
          </a:p>
        </p:txBody>
      </p:sp>
    </p:spTree>
    <p:extLst>
      <p:ext uri="{BB962C8B-B14F-4D97-AF65-F5344CB8AC3E}">
        <p14:creationId xmlns:p14="http://schemas.microsoft.com/office/powerpoint/2010/main" val="1974806311"/>
      </p:ext>
    </p:extLst>
  </p:cSld>
  <p:clrMapOvr>
    <a:masterClrMapping/>
  </p:clrMapOvr>
  <p:transition spd="med" advClick="0" advTm="8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w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ChangeArrowheads="1"/>
          </p:cNvSpPr>
          <p:nvPr/>
        </p:nvSpPr>
        <p:spPr bwMode="gray">
          <a:xfrm>
            <a:off x="0" y="0"/>
            <a:ext cx="12195175" cy="1268413"/>
          </a:xfrm>
          <a:prstGeom prst="rect">
            <a:avLst/>
          </a:prstGeom>
          <a:solidFill>
            <a:srgbClr val="ADBECB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147" name="Rectangle 115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12195175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396000" rIns="2214000" bIns="234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Mastertitelformat bearbeiten</a:t>
            </a:r>
          </a:p>
        </p:txBody>
      </p:sp>
      <p:sp>
        <p:nvSpPr>
          <p:cNvPr id="6148" name="Rectangle 1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7063" y="1412875"/>
            <a:ext cx="11085512" cy="474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Mastertextformat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</a:p>
        </p:txBody>
      </p:sp>
      <p:pic>
        <p:nvPicPr>
          <p:cNvPr id="6153" name="Picture 9" descr="SIE_Logo_Layer_Petrol_RGB_A3_76mm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272713" y="0"/>
            <a:ext cx="1439862" cy="8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9" r:id="rId2"/>
    <p:sldLayoutId id="2147483960" r:id="rId3"/>
    <p:sldLayoutId id="2147483961" r:id="rId4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  <a:ea typeface="ＭＳ Ｐゴシック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  <a:ea typeface="ＭＳ Ｐゴシック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  <a:ea typeface="ＭＳ Ｐゴシック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  <a:ea typeface="ＭＳ Ｐゴシック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  <a:ea typeface="ＭＳ Ｐゴシック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  <a:ea typeface="ＭＳ Ｐゴシック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  <a:ea typeface="ＭＳ Ｐゴシック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  <a:ea typeface="ＭＳ Ｐゴシック" pitchFamily="34" charset="-128"/>
        </a:defRPr>
      </a:lvl9pPr>
    </p:titleStyle>
    <p:bodyStyle>
      <a:lvl1pPr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Font typeface="Wingdings" pitchFamily="2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179388" indent="-17780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879BAA"/>
        </a:buClr>
        <a:buChar char="•"/>
        <a:defRPr>
          <a:solidFill>
            <a:schemeClr val="tx1"/>
          </a:solidFill>
          <a:latin typeface="+mn-lt"/>
          <a:ea typeface="+mn-ea"/>
        </a:defRPr>
      </a:lvl2pPr>
      <a:lvl3pPr marL="358775" indent="-17780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879BAA"/>
        </a:buClr>
        <a:buChar char="•"/>
        <a:defRPr>
          <a:solidFill>
            <a:schemeClr val="tx1"/>
          </a:solidFill>
          <a:latin typeface="+mn-lt"/>
          <a:ea typeface="+mn-ea"/>
        </a:defRPr>
      </a:lvl3pPr>
      <a:lvl4pPr marL="538163" indent="-17780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879BAA"/>
        </a:buClr>
        <a:buChar char="•"/>
        <a:defRPr>
          <a:solidFill>
            <a:schemeClr val="tx1"/>
          </a:solidFill>
          <a:latin typeface="+mn-lt"/>
          <a:ea typeface="+mn-ea"/>
        </a:defRPr>
      </a:lvl4pPr>
      <a:lvl5pPr marL="717550" indent="-17780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879BAA"/>
        </a:buClr>
        <a:buChar char="•"/>
        <a:defRPr>
          <a:solidFill>
            <a:schemeClr val="tx1"/>
          </a:solidFill>
          <a:latin typeface="+mn-lt"/>
          <a:ea typeface="+mn-ea"/>
        </a:defRPr>
      </a:lvl5pPr>
      <a:lvl6pPr marL="1174750" indent="-177800" algn="l" rtl="0" fontAlgn="base">
        <a:lnSpc>
          <a:spcPct val="110000"/>
        </a:lnSpc>
        <a:spcBef>
          <a:spcPct val="0"/>
        </a:spcBef>
        <a:spcAft>
          <a:spcPct val="0"/>
        </a:spcAft>
        <a:buClr>
          <a:srgbClr val="879BAA"/>
        </a:buClr>
        <a:buChar char="•"/>
        <a:defRPr>
          <a:solidFill>
            <a:schemeClr val="tx1"/>
          </a:solidFill>
          <a:latin typeface="+mn-lt"/>
          <a:ea typeface="+mn-ea"/>
        </a:defRPr>
      </a:lvl6pPr>
      <a:lvl7pPr marL="1631950" indent="-177800" algn="l" rtl="0" fontAlgn="base">
        <a:lnSpc>
          <a:spcPct val="110000"/>
        </a:lnSpc>
        <a:spcBef>
          <a:spcPct val="0"/>
        </a:spcBef>
        <a:spcAft>
          <a:spcPct val="0"/>
        </a:spcAft>
        <a:buClr>
          <a:srgbClr val="879BAA"/>
        </a:buClr>
        <a:buChar char="•"/>
        <a:defRPr>
          <a:solidFill>
            <a:schemeClr val="tx1"/>
          </a:solidFill>
          <a:latin typeface="+mn-lt"/>
          <a:ea typeface="+mn-ea"/>
        </a:defRPr>
      </a:lvl7pPr>
      <a:lvl8pPr marL="2089150" indent="-177800" algn="l" rtl="0" fontAlgn="base">
        <a:lnSpc>
          <a:spcPct val="110000"/>
        </a:lnSpc>
        <a:spcBef>
          <a:spcPct val="0"/>
        </a:spcBef>
        <a:spcAft>
          <a:spcPct val="0"/>
        </a:spcAft>
        <a:buClr>
          <a:srgbClr val="879BAA"/>
        </a:buClr>
        <a:buChar char="•"/>
        <a:defRPr>
          <a:solidFill>
            <a:schemeClr val="tx1"/>
          </a:solidFill>
          <a:latin typeface="+mn-lt"/>
          <a:ea typeface="+mn-ea"/>
        </a:defRPr>
      </a:lvl8pPr>
      <a:lvl9pPr marL="2546350" indent="-177800" algn="l" rtl="0" fontAlgn="base">
        <a:lnSpc>
          <a:spcPct val="110000"/>
        </a:lnSpc>
        <a:spcBef>
          <a:spcPct val="0"/>
        </a:spcBef>
        <a:spcAft>
          <a:spcPct val="0"/>
        </a:spcAft>
        <a:buClr>
          <a:srgbClr val="879BAA"/>
        </a:buClr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89" y="1295573"/>
            <a:ext cx="4014833" cy="171002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94387" y="1397000"/>
            <a:ext cx="5689600" cy="5059712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090"/>
            <a:r>
              <a:rPr lang="en-US" sz="6416" b="1" dirty="0">
                <a:solidFill>
                  <a:srgbClr val="4F81BD">
                    <a:lumMod val="75000"/>
                  </a:srgbClr>
                </a:solidFill>
              </a:rPr>
              <a:t>Enabling Interoperability for the Utility Enterprise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231" y="3429000"/>
            <a:ext cx="1176215" cy="50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989" y="3429002"/>
            <a:ext cx="1582392" cy="50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189" y="4343400"/>
            <a:ext cx="1511300" cy="5401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989" y="4346588"/>
            <a:ext cx="1727202" cy="52602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22389" y="5156202"/>
            <a:ext cx="2977726" cy="623241"/>
          </a:xfrm>
          <a:prstGeom prst="rect">
            <a:avLst/>
          </a:prstGeom>
          <a:noFill/>
        </p:spPr>
        <p:txBody>
          <a:bodyPr wrap="none" lIns="121914" tIns="60957" rIns="121914" bIns="60957" rtlCol="0">
            <a:spAutoFit/>
          </a:bodyPr>
          <a:lstStyle/>
          <a:p>
            <a:pPr defTabSz="1219090"/>
            <a:r>
              <a:rPr lang="en-US" sz="325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And TESTING</a:t>
            </a:r>
          </a:p>
        </p:txBody>
      </p:sp>
    </p:spTree>
    <p:extLst>
      <p:ext uri="{BB962C8B-B14F-4D97-AF65-F5344CB8AC3E}">
        <p14:creationId xmlns:p14="http://schemas.microsoft.com/office/powerpoint/2010/main" val="3304164402"/>
      </p:ext>
    </p:extLst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Fußzeilenplatzhalter 3"/>
          <p:cNvSpPr>
            <a:spLocks noGrp="1"/>
          </p:cNvSpPr>
          <p:nvPr>
            <p:ph type="ftr" sz="quarter" idx="4294967295"/>
          </p:nvPr>
        </p:nvSpPr>
        <p:spPr>
          <a:xfrm>
            <a:off x="3649663" y="6533594"/>
            <a:ext cx="8062912" cy="32440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50000"/>
              </a:spcBef>
              <a:defRPr/>
            </a:pPr>
            <a:r>
              <a:rPr lang="en-US" sz="10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Infrastructure &amp; Cities Sector - Smart Grid Division</a:t>
            </a:r>
          </a:p>
        </p:txBody>
      </p:sp>
      <p:sp>
        <p:nvSpPr>
          <p:cNvPr id="26632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Energy Automation from Siemens – SIPROTEC and SICAM</a:t>
            </a:r>
            <a:br>
              <a:rPr lang="en-US" dirty="0" smtClean="0"/>
            </a:br>
            <a:r>
              <a:rPr lang="en-US" dirty="0" smtClean="0"/>
              <a:t>Benchmark for Quality, Reliability and Integration</a:t>
            </a:r>
          </a:p>
        </p:txBody>
      </p:sp>
      <p:pic>
        <p:nvPicPr>
          <p:cNvPr id="9" name="Picture 18" descr="IC_SG_Siprotec_Gruppe_Sicam_ISO2 Kopie_20121116"/>
          <p:cNvPicPr>
            <a:picLocks noChangeAspect="1" noChangeArrowheads="1"/>
          </p:cNvPicPr>
          <p:nvPr/>
        </p:nvPicPr>
        <p:blipFill>
          <a:blip r:embed="rId3" cstate="print"/>
          <a:srcRect t="23824" b="661"/>
          <a:stretch>
            <a:fillRect/>
          </a:stretch>
        </p:blipFill>
        <p:spPr bwMode="auto">
          <a:xfrm>
            <a:off x="871537" y="1395413"/>
            <a:ext cx="9964449" cy="475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hteck 6"/>
          <p:cNvSpPr/>
          <p:nvPr/>
        </p:nvSpPr>
        <p:spPr>
          <a:xfrm>
            <a:off x="9137831" y="6287373"/>
            <a:ext cx="257474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© Siemens AG 2014 All rights reserved.</a:t>
            </a:r>
            <a:endParaRPr lang="en-US" sz="10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cdtRectangle 2 Id14233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5175" cy="1268412"/>
          </a:xfrm>
        </p:spPr>
        <p:txBody>
          <a:bodyPr/>
          <a:lstStyle/>
          <a:p>
            <a:r>
              <a:rPr lang="en-US" dirty="0" smtClean="0"/>
              <a:t>Siemens RUGGEDCOM</a:t>
            </a:r>
            <a:endParaRPr lang="en-US" dirty="0" smtClean="0">
              <a:latin typeface="Arial" pitchFamily="34" charset="0"/>
            </a:endParaRPr>
          </a:p>
        </p:txBody>
      </p:sp>
      <p:sp>
        <p:nvSpPr>
          <p:cNvPr id="9" name="cdtContent Placeholder 8 Id9"/>
          <p:cNvSpPr>
            <a:spLocks noGrp="1"/>
          </p:cNvSpPr>
          <p:nvPr>
            <p:ph sz="quarter" idx="4294967295"/>
          </p:nvPr>
        </p:nvSpPr>
        <p:spPr>
          <a:xfrm>
            <a:off x="6242013" y="1412875"/>
            <a:ext cx="5470688" cy="4752975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000" b="1" dirty="0" smtClean="0"/>
              <a:t>Rugged Communications Networks for Mission Critical Applications in Harsh Environments</a:t>
            </a:r>
          </a:p>
          <a:p>
            <a:endParaRPr lang="en-US" sz="2000" dirty="0" smtClean="0">
              <a:latin typeface="Arial" pitchFamily="34" charset="0"/>
            </a:endParaRPr>
          </a:p>
          <a:p>
            <a:r>
              <a:rPr lang="en-US" sz="2000" b="1" dirty="0" smtClean="0">
                <a:solidFill>
                  <a:schemeClr val="accent3"/>
                </a:solidFill>
              </a:rPr>
              <a:t>RUGGEDCOM products provide a level of robustness and reliability that have set the standard for communications networks deployed in harsh environments.</a:t>
            </a:r>
            <a:endParaRPr lang="en-US" sz="2000" b="1" dirty="0">
              <a:solidFill>
                <a:schemeClr val="accent3"/>
              </a:solidFill>
            </a:endParaRPr>
          </a:p>
        </p:txBody>
      </p:sp>
      <p:pic>
        <p:nvPicPr>
          <p:cNvPr id="14" name="Picture 2" descr="C:\Users\mirono-m\AppData\Local\Microsoft\Windows\Temporary Internet Files\Content.Outlook\0HKJ6IUQ\Kreisgrafik_voll_mit Schrift_Image_02RZ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58684" y="4776013"/>
            <a:ext cx="2005061" cy="1051539"/>
          </a:xfrm>
          <a:prstGeom prst="rect">
            <a:avLst/>
          </a:prstGeom>
          <a:noFill/>
        </p:spPr>
      </p:pic>
      <p:grpSp>
        <p:nvGrpSpPr>
          <p:cNvPr id="2" name="Group 16"/>
          <p:cNvGrpSpPr/>
          <p:nvPr/>
        </p:nvGrpSpPr>
        <p:grpSpPr>
          <a:xfrm>
            <a:off x="626900" y="1471828"/>
            <a:ext cx="5040264" cy="4351051"/>
            <a:chOff x="627063" y="1471827"/>
            <a:chExt cx="5041576" cy="4351051"/>
          </a:xfrm>
        </p:grpSpPr>
        <p:pic>
          <p:nvPicPr>
            <p:cNvPr id="6" name="Picture 5" descr="ProductBasket.png"/>
            <p:cNvPicPr>
              <a:picLocks noChangeAspect="1"/>
            </p:cNvPicPr>
            <p:nvPr/>
          </p:nvPicPr>
          <p:blipFill>
            <a:blip r:embed="rId5" cstate="print"/>
            <a:srcRect t="9806" b="5436"/>
            <a:stretch>
              <a:fillRect/>
            </a:stretch>
          </p:blipFill>
          <p:spPr>
            <a:xfrm>
              <a:off x="627063" y="1471827"/>
              <a:ext cx="5041576" cy="3204178"/>
            </a:xfrm>
            <a:prstGeom prst="rect">
              <a:avLst/>
            </a:prstGeom>
          </p:spPr>
        </p:pic>
        <p:pic>
          <p:nvPicPr>
            <p:cNvPr id="11" name="Grafik 11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6997" t="-427"/>
            <a:stretch/>
          </p:blipFill>
          <p:spPr>
            <a:xfrm>
              <a:off x="627063" y="4768455"/>
              <a:ext cx="1624930" cy="1046865"/>
            </a:xfrm>
            <a:prstGeom prst="rect">
              <a:avLst/>
            </a:prstGeom>
          </p:spPr>
        </p:pic>
        <p:pic>
          <p:nvPicPr>
            <p:cNvPr id="13" name="Picture 12" descr="BU007604_ret.tif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2487" t="24473" r="2937" b="6798"/>
            <a:stretch/>
          </p:blipFill>
          <p:spPr>
            <a:xfrm>
              <a:off x="4043008" y="4776012"/>
              <a:ext cx="1621119" cy="1046866"/>
            </a:xfrm>
            <a:prstGeom prst="rect">
              <a:avLst/>
            </a:prstGeom>
          </p:spPr>
        </p:pic>
        <p:pic>
          <p:nvPicPr>
            <p:cNvPr id="15" name="Grafik 9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4850" r="22370" b="18202"/>
            <a:stretch/>
          </p:blipFill>
          <p:spPr>
            <a:xfrm>
              <a:off x="2343548" y="4770790"/>
              <a:ext cx="1609647" cy="1046866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3954915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1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430,875"/>
  <p:tag name="CDT_PROT_HEIGHT" val="374,2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1,625"/>
  <p:tag name="CDT_PROT_WIDTH" val="430,875"/>
  <p:tag name="CDT_PROT_HEIGHT" val="374,2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ORIGINAL_DESIGNS_NAME" val="Siemens 2013 – 16:9"/>
  <p:tag name="CDT_ORIGINAL_MASTERS_NAME" val="Two columns"/>
  <p:tag name="CDT_ORIGINAL_LAYOUT_TYPE" val="29"/>
  <p:tag name="CDT_DESIGNS_NAME" val="Siemens 2013 – 16:9"/>
  <p:tag name="CDT_MASTERS_NAME" val="Two columns"/>
  <p:tag name="CDT_LAYOUT_TYPE" val="29"/>
  <p:tag name="CDT_INTERSECT_SLIDE" val="False"/>
  <p:tag name="CDT_NAVBARONTHISSLIDE" val="True"/>
</p:tagLst>
</file>

<file path=ppt/theme/theme1.xml><?xml version="1.0" encoding="utf-8"?>
<a:theme xmlns:a="http://schemas.openxmlformats.org/drawingml/2006/main" name="Siemens_IC_SG_16x9">
  <a:themeElements>
    <a:clrScheme name="Siemens_IC_SG_16x9 1">
      <a:dk1>
        <a:srgbClr val="000000"/>
      </a:dk1>
      <a:lt1>
        <a:srgbClr val="FFFFFF"/>
      </a:lt1>
      <a:dk2>
        <a:srgbClr val="000000"/>
      </a:dk2>
      <a:lt2>
        <a:srgbClr val="879BAA"/>
      </a:lt2>
      <a:accent1>
        <a:srgbClr val="879BAA"/>
      </a:accent1>
      <a:accent2>
        <a:srgbClr val="BECDD7"/>
      </a:accent2>
      <a:accent3>
        <a:srgbClr val="FFFFFF"/>
      </a:accent3>
      <a:accent4>
        <a:srgbClr val="000000"/>
      </a:accent4>
      <a:accent5>
        <a:srgbClr val="C3CBD2"/>
      </a:accent5>
      <a:accent6>
        <a:srgbClr val="ACBAC3"/>
      </a:accent6>
      <a:hlink>
        <a:srgbClr val="EB780A"/>
      </a:hlink>
      <a:folHlink>
        <a:srgbClr val="641946"/>
      </a:folHlink>
    </a:clrScheme>
    <a:fontScheme name="Siemens_IC_SG_16x9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iemens_IC_SG_16x9 1">
        <a:dk1>
          <a:srgbClr val="000000"/>
        </a:dk1>
        <a:lt1>
          <a:srgbClr val="FFFFFF"/>
        </a:lt1>
        <a:dk2>
          <a:srgbClr val="000000"/>
        </a:dk2>
        <a:lt2>
          <a:srgbClr val="879BAA"/>
        </a:lt2>
        <a:accent1>
          <a:srgbClr val="879BAA"/>
        </a:accent1>
        <a:accent2>
          <a:srgbClr val="BECDD7"/>
        </a:accent2>
        <a:accent3>
          <a:srgbClr val="FFFFFF"/>
        </a:accent3>
        <a:accent4>
          <a:srgbClr val="000000"/>
        </a:accent4>
        <a:accent5>
          <a:srgbClr val="C3CBD2"/>
        </a:accent5>
        <a:accent6>
          <a:srgbClr val="ACBAC3"/>
        </a:accent6>
        <a:hlink>
          <a:srgbClr val="EB780A"/>
        </a:hlink>
        <a:folHlink>
          <a:srgbClr val="64194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emens_IC_SG_16x9 2">
        <a:dk1>
          <a:srgbClr val="000000"/>
        </a:dk1>
        <a:lt1>
          <a:srgbClr val="FFFFFF"/>
        </a:lt1>
        <a:dk2>
          <a:srgbClr val="641946"/>
        </a:dk2>
        <a:lt2>
          <a:srgbClr val="EB780A"/>
        </a:lt2>
        <a:accent1>
          <a:srgbClr val="879BAA"/>
        </a:accent1>
        <a:accent2>
          <a:srgbClr val="BECDD7"/>
        </a:accent2>
        <a:accent3>
          <a:srgbClr val="FFFFFF"/>
        </a:accent3>
        <a:accent4>
          <a:srgbClr val="000000"/>
        </a:accent4>
        <a:accent5>
          <a:srgbClr val="C3CBD2"/>
        </a:accent5>
        <a:accent6>
          <a:srgbClr val="ACBAC3"/>
        </a:accent6>
        <a:hlink>
          <a:srgbClr val="006487"/>
        </a:hlink>
        <a:folHlink>
          <a:srgbClr val="647D2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iemens AG">
    <a:dk1>
      <a:srgbClr val="000000"/>
    </a:dk1>
    <a:lt1>
      <a:srgbClr val="FFFFFF"/>
    </a:lt1>
    <a:dk2>
      <a:srgbClr val="000000"/>
    </a:dk2>
    <a:lt2>
      <a:srgbClr val="ADBECB"/>
    </a:lt2>
    <a:accent1>
      <a:srgbClr val="879BAA"/>
    </a:accent1>
    <a:accent2>
      <a:srgbClr val="BECDD7"/>
    </a:accent2>
    <a:accent3>
      <a:srgbClr val="EB780A"/>
    </a:accent3>
    <a:accent4>
      <a:srgbClr val="641946"/>
    </a:accent4>
    <a:accent5>
      <a:srgbClr val="006487"/>
    </a:accent5>
    <a:accent6>
      <a:srgbClr val="647D2D"/>
    </a:accent6>
    <a:hlink>
      <a:srgbClr val="EB780A"/>
    </a:hlink>
    <a:folHlink>
      <a:srgbClr val="EB780A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_rels/item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.xml"/></Relationships>
</file>

<file path=customXml/_rels/item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.xml"/></Relationships>
</file>

<file path=customXml/item1.xml><?xml version="1.0" encoding="utf-8"?>
<p4ppTags>
  <Name>One object (small) + Navigation</Name>
  <PpLayout>32</PpLayout>
  <Index>18</Index>
</p4ppTags>
</file>

<file path=customXml/item2.xml><?xml version="1.0" encoding="utf-8"?>
<p4ppTags>
  <Name>Title (big bar up)</Name>
  <PpLayout>1</PpLayout>
  <Index>2</Index>
</p4ppTag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4EE06B834A12459875FB766CD91DC8" ma:contentTypeVersion="0" ma:contentTypeDescription="Create a new document." ma:contentTypeScope="" ma:versionID="436f2c45062b36ac9634da8d50b5bc83">
  <xsd:schema xmlns:xsd="http://www.w3.org/2001/XMLSchema" xmlns:p="http://schemas.microsoft.com/office/2006/metadata/properties" targetNamespace="http://schemas.microsoft.com/office/2006/metadata/properties" ma:root="true" ma:fieldsID="5de3cf2dbfe960be27652eea02286c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4.xml><?xml version="1.0" encoding="utf-8"?>
<p4ppTags>
  <Name>Title fullscreen (big bar up)</Name>
  <PpLayout>1</PpLayout>
  <Index>4</Index>
</p4ppTags>
</file>

<file path=customXml/item5.xml><?xml version="1.0" encoding="utf-8"?>
<p4ppTags>
  <Name>Three columns + Navigation</Name>
  <PpLayout>32</PpLayout>
  <Index>20</Index>
</p4ppTags>
</file>

<file path=customXml/item6.xml><?xml version="1.0" encoding="utf-8"?>
<p4ppTags>
  <Name>Two rows + Navigation</Name>
  <PpLayout>32</PpLayout>
  <Index>21</Index>
</p4ppTags>
</file>

<file path=customXml/item7.xml><?xml version="1.0" encoding="utf-8"?>
<p4ppTags>
  <Name>One object (large) + Navigation</Name>
  <PpLayout>32</PpLayout>
  <Index>17</Index>
</p4ppTags>
</file>

<file path=customXml/item8.xml><?xml version="1.0" encoding="utf-8"?>
<p4ppTags>
  <Name>Title (big bar down)</Name>
  <PpLayout>1</PpLayout>
  <Index>1</Index>
</p4ppTags>
</file>

<file path=customXml/item9.xml><?xml version="1.0" encoding="utf-8"?>
<p:properties xmlns:p="http://schemas.microsoft.com/office/2006/metadata/properties" xmlns:xsi="http://www.w3.org/2001/XMLSchema-instance">
  <documentManagement/>
</p:properties>
</file>

<file path=customXml/item10.xml><?xml version="1.0" encoding="utf-8"?>
<p4ppTags>
  <Name>Text + Index</Name>
  <PpLayout>32</PpLayout>
  <Index>8</Index>
</p4ppTags>
</file>

<file path=customXml/item11.xml><?xml version="1.0" encoding="utf-8"?>
<p4ppTags>
  <Name>Two columns + Navigation</Name>
  <PpLayout>32</PpLayout>
  <Index>19</Index>
</p4ppTags>
</file>

<file path=customXml/item12.xml><?xml version="1.0" encoding="utf-8"?>
<p4ppTags>
  <Name>Three columns</Name>
  <PpLayout>32</PpLayout>
  <Index>14</Index>
</p4ppTags>
</file>

<file path=customXml/item13.xml><?xml version="1.0" encoding="utf-8"?>
<p4ppTags>
  <Name>Image + Index/Contact</Name>
  <PpLayout>32</PpLayout>
  <Index>7</Index>
</p4ppTags>
</file>

<file path=customXml/item14.xml><?xml version="1.0" encoding="utf-8"?>
<p4ppTags>
  <Name>Free Content</Name>
  <PpLayout>11</PpLayout>
  <Index>9</Index>
</p4ppTags>
</file>

<file path=customXml/item1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16.xml><?xml version="1.0" encoding="utf-8"?>
<p4ppTags>
  <Name>Four objects</Name>
  <PpLayout>24</PpLayout>
  <Index>15</Index>
</p4ppTags>
</file>

<file path=customXml/item17.xml><?xml version="1.0" encoding="utf-8"?>
<p4ppTags>
  <Name>Two columns</Name>
  <PpLayout>29</PpLayout>
  <Index>12</Index>
</p4ppTags>
</file>

<file path=customXml/item18.xml><?xml version="1.0" encoding="utf-8"?>
<p4ppTags>
  <Name>Two columns</Name>
  <PpLayout>29</PpLayout>
  <Index>12</Index>
</p4ppTags>
</file>

<file path=customXml/item19.xml><?xml version="1.0" encoding="utf-8"?>
<p4ppTags>
  <Name>Chapter title (big bar up)</Name>
  <PpLayout>1</PpLayout>
  <Index>6</Index>
</p4ppTags>
</file>

<file path=customXml/item20.xml><?xml version="1.0" encoding="utf-8"?>
<p4ppTags>
  <Name>Chapter title (big bar down)</Name>
  <PpLayout>1</PpLayout>
  <Index>5</Index>
</p4ppTags>
</file>

<file path=customXml/item21.xml><?xml version="1.0" encoding="utf-8"?>
<p4ppTags>
  <Name>Two rows</Name>
  <PpLayout>32</PpLayout>
  <Index>13</Index>
</p4ppTags>
</file>

<file path=customXml/item22.xml><?xml version="1.0" encoding="utf-8"?>
<p4ppTags>
  <Name>Title fullscreen (big bar down)</Name>
  <PpLayout>1</PpLayout>
  <Index>3</Index>
</p4ppTags>
</file>

<file path=customXml/item23.xml><?xml version="1.0" encoding="utf-8"?>
<p4ppTags>
  <Name>One object (large)</Name>
  <PpLayout>16</PpLayout>
  <Index>10</Index>
</p4ppTags>
</file>

<file path=customXml/item24.xml><?xml version="1.0" encoding="utf-8"?>
<p4ppTags>
  <Name>Free Content + Navigation</Name>
  <PpLayout>32</PpLayout>
  <Index>16</Index>
</p4ppTags>
</file>

<file path=customXml/item25.xml><?xml version="1.0" encoding="utf-8"?>
<p4ppTags>
  <Name>One object (small)</Name>
  <PpLayout>16</PpLayout>
  <Index>11</Index>
</p4ppTags>
</file>

<file path=customXml/item26.xml><?xml version="1.0" encoding="utf-8"?>
<p4ppTags>
  <Name>Four objects + Navigation</Name>
  <PpLayout>32</PpLayout>
  <Index>22</Index>
</p4ppTags>
</file>

<file path=customXml/itemProps1.xml><?xml version="1.0" encoding="utf-8"?>
<ds:datastoreItem xmlns:ds="http://schemas.openxmlformats.org/officeDocument/2006/customXml" ds:itemID="{389E3071-4D61-4E43-BFC9-5DA0660F5D2E}"/>
</file>

<file path=customXml/itemProps2.xml><?xml version="1.0" encoding="utf-8"?>
<ds:datastoreItem xmlns:ds="http://schemas.openxmlformats.org/officeDocument/2006/customXml" ds:itemID="{6EA0BD6D-357F-4C0C-86CE-E6041E45CB99}"/>
</file>

<file path=customXml/itemProps3.xml><?xml version="1.0" encoding="utf-8"?>
<ds:datastoreItem xmlns:ds="http://schemas.openxmlformats.org/officeDocument/2006/customXml" ds:itemID="{A61F5B6F-0405-4528-9589-2931549B23C6}"/>
</file>

<file path=customXml/itemProps4.xml><?xml version="1.0" encoding="utf-8"?>
<ds:datastoreItem xmlns:ds="http://schemas.openxmlformats.org/officeDocument/2006/customXml" ds:itemID="{9B07C481-9A29-4F6B-B017-6C0B44661EE7}"/>
</file>

<file path=customXml/itemProps5.xml><?xml version="1.0" encoding="utf-8"?>
<ds:datastoreItem xmlns:ds="http://schemas.openxmlformats.org/officeDocument/2006/customXml" ds:itemID="{97DAE90B-85F2-40E8-B24C-E49B8954FD99}"/>
</file>

<file path=customXml/itemProps6.xml><?xml version="1.0" encoding="utf-8"?>
<ds:datastoreItem xmlns:ds="http://schemas.openxmlformats.org/officeDocument/2006/customXml" ds:itemID="{E6BE5249-DC5F-498F-9B19-0946B9B12FE4}"/>
</file>

<file path=customXml/itemProps7.xml><?xml version="1.0" encoding="utf-8"?>
<ds:datastoreItem xmlns:ds="http://schemas.openxmlformats.org/officeDocument/2006/customXml" ds:itemID="{053EAB16-0B6B-439D-9178-951D71CD0249}"/>
</file>

<file path=customXml/itemProps8.xml><?xml version="1.0" encoding="utf-8"?>
<ds:datastoreItem xmlns:ds="http://schemas.openxmlformats.org/officeDocument/2006/customXml" ds:itemID="{D23C831C-5A66-4163-9792-9B7D04D9EA17}"/>
</file>

<file path=customXml/itemProps9.xml><?xml version="1.0" encoding="utf-8"?>
<ds:datastoreItem xmlns:ds="http://schemas.openxmlformats.org/officeDocument/2006/customXml" ds:itemID="{8F3746AD-6828-4696-A01A-FEF335578741}"/>
</file>

<file path=customXml/itemProps10.xml><?xml version="1.0" encoding="utf-8"?>
<ds:datastoreItem xmlns:ds="http://schemas.openxmlformats.org/officeDocument/2006/customXml" ds:itemID="{44BF1614-B884-431B-96B1-7301DFC7497D}"/>
</file>

<file path=customXml/itemProps11.xml><?xml version="1.0" encoding="utf-8"?>
<ds:datastoreItem xmlns:ds="http://schemas.openxmlformats.org/officeDocument/2006/customXml" ds:itemID="{372F22BC-D6BF-40EF-9E44-BA49B695053A}"/>
</file>

<file path=customXml/itemProps12.xml><?xml version="1.0" encoding="utf-8"?>
<ds:datastoreItem xmlns:ds="http://schemas.openxmlformats.org/officeDocument/2006/customXml" ds:itemID="{5FA9D78E-A127-43DD-B56A-4BEF9BA3EDC5}"/>
</file>

<file path=customXml/itemProps13.xml><?xml version="1.0" encoding="utf-8"?>
<ds:datastoreItem xmlns:ds="http://schemas.openxmlformats.org/officeDocument/2006/customXml" ds:itemID="{CA1AE612-8381-4528-B26F-CDF9729051E1}"/>
</file>

<file path=customXml/itemProps14.xml><?xml version="1.0" encoding="utf-8"?>
<ds:datastoreItem xmlns:ds="http://schemas.openxmlformats.org/officeDocument/2006/customXml" ds:itemID="{A167F57D-0528-404B-AE59-DC2C2B6FC15A}"/>
</file>

<file path=customXml/itemProps15.xml><?xml version="1.0" encoding="utf-8"?>
<ds:datastoreItem xmlns:ds="http://schemas.openxmlformats.org/officeDocument/2006/customXml" ds:itemID="{FC7D86A7-436C-4BE6-B101-8624E9104D69}"/>
</file>

<file path=customXml/itemProps16.xml><?xml version="1.0" encoding="utf-8"?>
<ds:datastoreItem xmlns:ds="http://schemas.openxmlformats.org/officeDocument/2006/customXml" ds:itemID="{D198CA09-1881-4D30-8F16-072AED05D792}"/>
</file>

<file path=customXml/itemProps17.xml><?xml version="1.0" encoding="utf-8"?>
<ds:datastoreItem xmlns:ds="http://schemas.openxmlformats.org/officeDocument/2006/customXml" ds:itemID="{0A569974-D3A9-48CA-993E-05ACA46F9EAF}"/>
</file>

<file path=customXml/itemProps18.xml><?xml version="1.0" encoding="utf-8"?>
<ds:datastoreItem xmlns:ds="http://schemas.openxmlformats.org/officeDocument/2006/customXml" ds:itemID="{3967F8A7-909A-4D1A-B640-ADAC4EDE12DA}"/>
</file>

<file path=customXml/itemProps19.xml><?xml version="1.0" encoding="utf-8"?>
<ds:datastoreItem xmlns:ds="http://schemas.openxmlformats.org/officeDocument/2006/customXml" ds:itemID="{D77F1228-0C9F-4F3E-BD6E-123FF574395E}"/>
</file>

<file path=customXml/itemProps20.xml><?xml version="1.0" encoding="utf-8"?>
<ds:datastoreItem xmlns:ds="http://schemas.openxmlformats.org/officeDocument/2006/customXml" ds:itemID="{3DFC9E40-6F20-4F1A-8E73-E80585EA1580}"/>
</file>

<file path=customXml/itemProps21.xml><?xml version="1.0" encoding="utf-8"?>
<ds:datastoreItem xmlns:ds="http://schemas.openxmlformats.org/officeDocument/2006/customXml" ds:itemID="{0EC62251-62F9-463D-85AD-279CDFDBD13C}"/>
</file>

<file path=customXml/itemProps22.xml><?xml version="1.0" encoding="utf-8"?>
<ds:datastoreItem xmlns:ds="http://schemas.openxmlformats.org/officeDocument/2006/customXml" ds:itemID="{441E16D2-EB3B-4F38-8B14-AF93091F1BD3}"/>
</file>

<file path=customXml/itemProps23.xml><?xml version="1.0" encoding="utf-8"?>
<ds:datastoreItem xmlns:ds="http://schemas.openxmlformats.org/officeDocument/2006/customXml" ds:itemID="{4469A954-0571-417B-AD1C-E2F919E49703}"/>
</file>

<file path=customXml/itemProps24.xml><?xml version="1.0" encoding="utf-8"?>
<ds:datastoreItem xmlns:ds="http://schemas.openxmlformats.org/officeDocument/2006/customXml" ds:itemID="{DEB873AA-9C87-4DA5-80A6-49697A8D4FDA}"/>
</file>

<file path=customXml/itemProps25.xml><?xml version="1.0" encoding="utf-8"?>
<ds:datastoreItem xmlns:ds="http://schemas.openxmlformats.org/officeDocument/2006/customXml" ds:itemID="{1071CAF1-9381-44D2-9D49-C118B8B81173}"/>
</file>

<file path=customXml/itemProps26.xml><?xml version="1.0" encoding="utf-8"?>
<ds:datastoreItem xmlns:ds="http://schemas.openxmlformats.org/officeDocument/2006/customXml" ds:itemID="{66D0DFDD-0DC0-4D08-9392-EFB448E1D8A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68</Words>
  <Application>Microsoft Office PowerPoint</Application>
  <PresentationFormat>Custom</PresentationFormat>
  <Paragraphs>11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ＭＳ Ｐゴシック</vt:lpstr>
      <vt:lpstr>Arial</vt:lpstr>
      <vt:lpstr>Siemens Sans</vt:lpstr>
      <vt:lpstr>Wingdings</vt:lpstr>
      <vt:lpstr>Siemens_IC_SG_16x9</vt:lpstr>
      <vt:lpstr>PowerPoint Presentation</vt:lpstr>
      <vt:lpstr>Energy Automation from Siemens – SIPROTEC and SICAM Benchmark for Quality, Reliability and Integration</vt:lpstr>
      <vt:lpstr>Siemens RUGGEDCOM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Energy Automation from Siemens – SIPROTEC and SICAM Benchmark for Quality, Reliability and Integration</dc:title>
  <dc:creator>ute.simon</dc:creator>
  <cp:lastModifiedBy>Marijn Flohil</cp:lastModifiedBy>
  <cp:revision>313</cp:revision>
  <cp:lastPrinted>2008-04-17T14:25:07Z</cp:lastPrinted>
  <dcterms:created xsi:type="dcterms:W3CDTF">2012-09-12T15:21:46Z</dcterms:created>
  <dcterms:modified xsi:type="dcterms:W3CDTF">2014-07-02T10:56:22Z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-179197761</vt:i4>
  </property>
  <property fmtid="{D5CDD505-2E9C-101B-9397-08002B2CF9AE}" pid="3" name="_NewReviewCycle">
    <vt:lpwstr/>
  </property>
  <property fmtid="{D5CDD505-2E9C-101B-9397-08002B2CF9AE}" pid="4" name="_EmailSubject">
    <vt:lpwstr>Two Siemens slides needed for free looping presentation for UCAIug booth</vt:lpwstr>
  </property>
  <property fmtid="{D5CDD505-2E9C-101B-9397-08002B2CF9AE}" pid="5" name="_AuthorEmail">
    <vt:lpwstr>ayse.akcakoyun@siemens.com</vt:lpwstr>
  </property>
  <property fmtid="{D5CDD505-2E9C-101B-9397-08002B2CF9AE}" pid="6" name="_AuthorEmailDisplayName">
    <vt:lpwstr>Akcakoyun, Ayse</vt:lpwstr>
  </property>
  <property fmtid="{D5CDD505-2E9C-101B-9397-08002B2CF9AE}" pid="7" name="ContentTypeId">
    <vt:lpwstr>0x010100C44EE06B834A12459875FB766CD91DC8</vt:lpwstr>
  </property>
</Properties>
</file>