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3.xml" ContentType="application/vnd.openxmlformats-officedocument.customXmlPropertie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customXml/itemProps1.xml" ContentType="application/vnd.openxmlformats-officedocument.customXmlProperties+xml"/>
  <Default Extension="jpeg" ContentType="image/jpeg"/>
  <Default Extension="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Default Extension="png" ContentType="image/png"/>
  <Override PartName="/ppt/slideLayouts/slideLayout7.xml" ContentType="application/vnd.openxmlformats-officedocument.presentationml.slideLayout+xml"/>
  <Override PartName="/ppt/notesSlides/notesSlide1.xml" ContentType="application/vnd.openxmlformats-officedocument.presentationml.notesSlide+xml"/>
  <Override PartName="/customXml/itemProps2.xml" ContentType="application/vnd.openxmlformats-officedocument.customXmlProperties+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erverZoom="45897" showSpecialPlsOnTitleSld="0" strictFirstAndLastChars="0">
  <p:sldMasterIdLst>
    <p:sldMasterId id="2147483664" r:id="rId1"/>
  </p:sldMasterIdLst>
  <p:notesMasterIdLst>
    <p:notesMasterId r:id="rId4"/>
  </p:notesMasterIdLst>
  <p:handoutMasterIdLst>
    <p:handoutMasterId r:id="rId5"/>
  </p:handoutMasterIdLst>
  <p:sldIdLst>
    <p:sldId id="286" r:id="rId2"/>
    <p:sldId id="310" r:id="rId3"/>
  </p:sldIdLst>
  <p:sldSz cx="14630400" cy="8229600"/>
  <p:notesSz cx="7315200" cy="9601200"/>
  <p:defaultTextStyle>
    <a:defPPr>
      <a:defRPr lang="en-US"/>
    </a:defPPr>
    <a:lvl1pPr algn="l" rtl="0" eaLnBrk="0" fontAlgn="base" hangingPunct="0">
      <a:spcBef>
        <a:spcPct val="0"/>
      </a:spcBef>
      <a:spcAft>
        <a:spcPct val="0"/>
      </a:spcAft>
      <a:defRPr sz="4600" kern="1200">
        <a:solidFill>
          <a:schemeClr val="tx1"/>
        </a:solidFill>
        <a:latin typeface="GE Inspira Pitch" pitchFamily="34" charset="0"/>
        <a:ea typeface="+mn-ea"/>
        <a:cs typeface="+mn-cs"/>
      </a:defRPr>
    </a:lvl1pPr>
    <a:lvl2pPr marL="653110" algn="l" rtl="0" eaLnBrk="0" fontAlgn="base" hangingPunct="0">
      <a:spcBef>
        <a:spcPct val="0"/>
      </a:spcBef>
      <a:spcAft>
        <a:spcPct val="0"/>
      </a:spcAft>
      <a:defRPr sz="4600" kern="1200">
        <a:solidFill>
          <a:schemeClr val="tx1"/>
        </a:solidFill>
        <a:latin typeface="GE Inspira Pitch" pitchFamily="34" charset="0"/>
        <a:ea typeface="+mn-ea"/>
        <a:cs typeface="+mn-cs"/>
      </a:defRPr>
    </a:lvl2pPr>
    <a:lvl3pPr marL="1306220" algn="l" rtl="0" eaLnBrk="0" fontAlgn="base" hangingPunct="0">
      <a:spcBef>
        <a:spcPct val="0"/>
      </a:spcBef>
      <a:spcAft>
        <a:spcPct val="0"/>
      </a:spcAft>
      <a:defRPr sz="4600" kern="1200">
        <a:solidFill>
          <a:schemeClr val="tx1"/>
        </a:solidFill>
        <a:latin typeface="GE Inspira Pitch" pitchFamily="34" charset="0"/>
        <a:ea typeface="+mn-ea"/>
        <a:cs typeface="+mn-cs"/>
      </a:defRPr>
    </a:lvl3pPr>
    <a:lvl4pPr marL="1959331" algn="l" rtl="0" eaLnBrk="0" fontAlgn="base" hangingPunct="0">
      <a:spcBef>
        <a:spcPct val="0"/>
      </a:spcBef>
      <a:spcAft>
        <a:spcPct val="0"/>
      </a:spcAft>
      <a:defRPr sz="4600" kern="1200">
        <a:solidFill>
          <a:schemeClr val="tx1"/>
        </a:solidFill>
        <a:latin typeface="GE Inspira Pitch" pitchFamily="34" charset="0"/>
        <a:ea typeface="+mn-ea"/>
        <a:cs typeface="+mn-cs"/>
      </a:defRPr>
    </a:lvl4pPr>
    <a:lvl5pPr marL="2612441" algn="l" rtl="0" eaLnBrk="0" fontAlgn="base" hangingPunct="0">
      <a:spcBef>
        <a:spcPct val="0"/>
      </a:spcBef>
      <a:spcAft>
        <a:spcPct val="0"/>
      </a:spcAft>
      <a:defRPr sz="4600" kern="1200">
        <a:solidFill>
          <a:schemeClr val="tx1"/>
        </a:solidFill>
        <a:latin typeface="GE Inspira Pitch" pitchFamily="34" charset="0"/>
        <a:ea typeface="+mn-ea"/>
        <a:cs typeface="+mn-cs"/>
      </a:defRPr>
    </a:lvl5pPr>
    <a:lvl6pPr marL="3265551" algn="l" defTabSz="1306220" rtl="0" eaLnBrk="1" latinLnBrk="0" hangingPunct="1">
      <a:defRPr sz="4600" kern="1200">
        <a:solidFill>
          <a:schemeClr val="tx1"/>
        </a:solidFill>
        <a:latin typeface="GE Inspira Pitch" pitchFamily="34" charset="0"/>
        <a:ea typeface="+mn-ea"/>
        <a:cs typeface="+mn-cs"/>
      </a:defRPr>
    </a:lvl6pPr>
    <a:lvl7pPr marL="3918661" algn="l" defTabSz="1306220" rtl="0" eaLnBrk="1" latinLnBrk="0" hangingPunct="1">
      <a:defRPr sz="4600" kern="1200">
        <a:solidFill>
          <a:schemeClr val="tx1"/>
        </a:solidFill>
        <a:latin typeface="GE Inspira Pitch" pitchFamily="34" charset="0"/>
        <a:ea typeface="+mn-ea"/>
        <a:cs typeface="+mn-cs"/>
      </a:defRPr>
    </a:lvl7pPr>
    <a:lvl8pPr marL="4571771" algn="l" defTabSz="1306220" rtl="0" eaLnBrk="1" latinLnBrk="0" hangingPunct="1">
      <a:defRPr sz="4600" kern="1200">
        <a:solidFill>
          <a:schemeClr val="tx1"/>
        </a:solidFill>
        <a:latin typeface="GE Inspira Pitch" pitchFamily="34" charset="0"/>
        <a:ea typeface="+mn-ea"/>
        <a:cs typeface="+mn-cs"/>
      </a:defRPr>
    </a:lvl8pPr>
    <a:lvl9pPr marL="5224882" algn="l" defTabSz="1306220" rtl="0" eaLnBrk="1" latinLnBrk="0" hangingPunct="1">
      <a:defRPr sz="4600" kern="1200">
        <a:solidFill>
          <a:schemeClr val="tx1"/>
        </a:solidFill>
        <a:latin typeface="GE Inspira Pitch"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DBC1E"/>
    <a:srgbClr val="6B6B6B"/>
    <a:srgbClr val="000000"/>
    <a:srgbClr val="3C73B9"/>
    <a:srgbClr val="00CC61"/>
    <a:srgbClr val="4C4C4C"/>
    <a:srgbClr val="00AA50"/>
    <a:srgbClr val="7A7A7A"/>
    <a:srgbClr val="767676"/>
    <a:srgbClr val="6565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17" autoAdjust="0"/>
    <p:restoredTop sz="84567" autoAdjust="0"/>
  </p:normalViewPr>
  <p:slideViewPr>
    <p:cSldViewPr snapToGrid="0">
      <p:cViewPr>
        <p:scale>
          <a:sx n="66" d="100"/>
          <a:sy n="66" d="100"/>
        </p:scale>
        <p:origin x="-1782" y="-738"/>
      </p:cViewPr>
      <p:guideLst>
        <p:guide orient="horz" pos="1573"/>
        <p:guide orient="horz" pos="4510"/>
        <p:guide orient="horz" pos="1274"/>
        <p:guide orient="horz" pos="539"/>
        <p:guide orient="horz" pos="3419"/>
        <p:guide orient="horz" pos="2584"/>
        <p:guide orient="horz" pos="6530"/>
        <p:guide orient="horz" pos="2345"/>
        <p:guide pos="350"/>
        <p:guide pos="8882"/>
        <p:guide pos="4606"/>
        <p:guide pos="2434"/>
        <p:guide pos="674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95" d="100"/>
          <a:sy n="95" d="100"/>
        </p:scale>
        <p:origin x="-2264" y="-96"/>
      </p:cViewPr>
      <p:guideLst>
        <p:guide orient="horz" pos="3024"/>
        <p:guide orient="horz" pos="5906"/>
        <p:guide pos="230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12" Type="http://schemas.openxmlformats.org/officeDocument/2006/relationships/customXml" Target="../customXml/item3.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openxmlformats.org/officeDocument/2006/relationships/customXml" Target="../customXml/item2.xml"/><Relationship Id="rId5" Type="http://schemas.openxmlformats.org/officeDocument/2006/relationships/handoutMaster" Target="handoutMasters/handoutMaster1.xml"/><Relationship Id="rId10" Type="http://schemas.openxmlformats.org/officeDocument/2006/relationships/customXml" Target="../customXml/item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6213" name="Picture 2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9088" y="8916988"/>
            <a:ext cx="1600200"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214" name="Text Box 22"/>
          <p:cNvSpPr txBox="1">
            <a:spLocks noChangeArrowheads="1"/>
          </p:cNvSpPr>
          <p:nvPr/>
        </p:nvSpPr>
        <p:spPr bwMode="auto">
          <a:xfrm>
            <a:off x="2922588" y="8988425"/>
            <a:ext cx="4021137"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a:lnSpc>
                <a:spcPts val="1100"/>
              </a:lnSpc>
            </a:pPr>
            <a:fld id="{248A7D45-D04D-4B80-90EF-34F48D18C37A}" type="slidenum">
              <a:rPr lang="en-US" sz="900">
                <a:solidFill>
                  <a:srgbClr val="1E4191"/>
                </a:solidFill>
              </a:rPr>
              <a:pPr algn="r">
                <a:lnSpc>
                  <a:spcPts val="1100"/>
                </a:lnSpc>
              </a:pPr>
              <a:t>‹#›</a:t>
            </a:fld>
            <a:r>
              <a:rPr lang="en-US" sz="900">
                <a:solidFill>
                  <a:srgbClr val="1E4191"/>
                </a:solidFill>
              </a:rPr>
              <a:t> /</a:t>
            </a:r>
          </a:p>
          <a:p>
            <a:pPr algn="r">
              <a:lnSpc>
                <a:spcPts val="1100"/>
              </a:lnSpc>
            </a:pPr>
            <a:r>
              <a:rPr lang="en-US" sz="900">
                <a:solidFill>
                  <a:srgbClr val="1E4191"/>
                </a:solidFill>
              </a:rPr>
              <a:t>GE  / </a:t>
            </a:r>
          </a:p>
          <a:p>
            <a:pPr algn="r"/>
            <a:endParaRPr lang="en-US" sz="900">
              <a:solidFill>
                <a:srgbClr val="1E4191"/>
              </a:solidFill>
            </a:endParaRPr>
          </a:p>
        </p:txBody>
      </p:sp>
    </p:spTree>
    <p:extLst>
      <p:ext uri="{BB962C8B-B14F-4D97-AF65-F5344CB8AC3E}">
        <p14:creationId xmlns:p14="http://schemas.microsoft.com/office/powerpoint/2010/main" val="9768759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8863" name="Picture 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9088" y="8916988"/>
            <a:ext cx="1600200"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2" name="Rectangle 4"/>
          <p:cNvSpPr>
            <a:spLocks noGrp="1" noRot="1" noChangeAspect="1" noChangeArrowheads="1" noTextEdit="1"/>
          </p:cNvSpPr>
          <p:nvPr>
            <p:ph type="sldImg" idx="2"/>
          </p:nvPr>
        </p:nvSpPr>
        <p:spPr bwMode="auto">
          <a:xfrm>
            <a:off x="-41275" y="228600"/>
            <a:ext cx="7642225" cy="4298950"/>
          </a:xfrm>
          <a:prstGeom prst="rect">
            <a:avLst/>
          </a:prstGeom>
          <a:no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8853" name="Rectangle 5"/>
          <p:cNvSpPr>
            <a:spLocks noGrp="1" noChangeArrowheads="1"/>
          </p:cNvSpPr>
          <p:nvPr>
            <p:ph type="body" sz="quarter" idx="3"/>
          </p:nvPr>
        </p:nvSpPr>
        <p:spPr bwMode="auto">
          <a:xfrm>
            <a:off x="914400" y="4648200"/>
            <a:ext cx="5730875"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44" tIns="48322" rIns="96644" bIns="48322"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8862" name="Text Box 14"/>
          <p:cNvSpPr txBox="1">
            <a:spLocks noChangeArrowheads="1"/>
          </p:cNvSpPr>
          <p:nvPr/>
        </p:nvSpPr>
        <p:spPr bwMode="auto">
          <a:xfrm>
            <a:off x="2922588" y="8988425"/>
            <a:ext cx="4021137"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a:lnSpc>
                <a:spcPts val="1100"/>
              </a:lnSpc>
            </a:pPr>
            <a:fld id="{AB69BBA2-4AEB-4B61-8393-54D11319A087}" type="slidenum">
              <a:rPr lang="en-US" sz="900">
                <a:solidFill>
                  <a:srgbClr val="1E4191"/>
                </a:solidFill>
              </a:rPr>
              <a:pPr algn="r">
                <a:lnSpc>
                  <a:spcPts val="1100"/>
                </a:lnSpc>
              </a:pPr>
              <a:t>‹#›</a:t>
            </a:fld>
            <a:r>
              <a:rPr lang="en-US" sz="900">
                <a:solidFill>
                  <a:srgbClr val="1E4191"/>
                </a:solidFill>
              </a:rPr>
              <a:t> /</a:t>
            </a:r>
          </a:p>
          <a:p>
            <a:pPr algn="r">
              <a:lnSpc>
                <a:spcPts val="1100"/>
              </a:lnSpc>
            </a:pPr>
            <a:r>
              <a:rPr lang="en-US" sz="900">
                <a:solidFill>
                  <a:srgbClr val="1E4191"/>
                </a:solidFill>
              </a:rPr>
              <a:t>GE  / </a:t>
            </a:r>
          </a:p>
          <a:p>
            <a:pPr algn="r"/>
            <a:endParaRPr lang="en-US" sz="900">
              <a:solidFill>
                <a:srgbClr val="1E4191"/>
              </a:solidFill>
            </a:endParaRPr>
          </a:p>
        </p:txBody>
      </p:sp>
    </p:spTree>
    <p:extLst>
      <p:ext uri="{BB962C8B-B14F-4D97-AF65-F5344CB8AC3E}">
        <p14:creationId xmlns:p14="http://schemas.microsoft.com/office/powerpoint/2010/main" val="3291704036"/>
      </p:ext>
    </p:extLst>
  </p:cSld>
  <p:clrMap bg1="lt1" tx1="dk1" bg2="lt2" tx2="dk2" accent1="accent1" accent2="accent2" accent3="accent3" accent4="accent4" accent5="accent5" accent6="accent6" hlink="hlink" folHlink="folHlink"/>
  <p:notesStyle>
    <a:lvl1pPr algn="l" rtl="0" fontAlgn="base">
      <a:lnSpc>
        <a:spcPct val="90000"/>
      </a:lnSpc>
      <a:spcBef>
        <a:spcPct val="30000"/>
      </a:spcBef>
      <a:spcAft>
        <a:spcPct val="0"/>
      </a:spcAft>
      <a:defRPr sz="1700" kern="1200">
        <a:solidFill>
          <a:srgbClr val="4157AD"/>
        </a:solidFill>
        <a:latin typeface="GE Inspira Pitch" pitchFamily="34" charset="0"/>
        <a:ea typeface="+mn-ea"/>
        <a:cs typeface="+mn-cs"/>
      </a:defRPr>
    </a:lvl1pPr>
    <a:lvl2pPr marL="653110" algn="l" rtl="0" fontAlgn="base">
      <a:lnSpc>
        <a:spcPct val="90000"/>
      </a:lnSpc>
      <a:spcBef>
        <a:spcPct val="30000"/>
      </a:spcBef>
      <a:spcAft>
        <a:spcPct val="0"/>
      </a:spcAft>
      <a:defRPr sz="1700" kern="1200">
        <a:solidFill>
          <a:srgbClr val="4157AD"/>
        </a:solidFill>
        <a:latin typeface="GE Inspira Pitch" pitchFamily="34" charset="0"/>
        <a:ea typeface="+mn-ea"/>
        <a:cs typeface="+mn-cs"/>
      </a:defRPr>
    </a:lvl2pPr>
    <a:lvl3pPr marL="1306220" algn="l" rtl="0" fontAlgn="base">
      <a:lnSpc>
        <a:spcPct val="90000"/>
      </a:lnSpc>
      <a:spcBef>
        <a:spcPct val="30000"/>
      </a:spcBef>
      <a:spcAft>
        <a:spcPct val="0"/>
      </a:spcAft>
      <a:defRPr sz="1700" kern="1200">
        <a:solidFill>
          <a:srgbClr val="4157AD"/>
        </a:solidFill>
        <a:latin typeface="GE Inspira Pitch" pitchFamily="34" charset="0"/>
        <a:ea typeface="+mn-ea"/>
        <a:cs typeface="+mn-cs"/>
      </a:defRPr>
    </a:lvl3pPr>
    <a:lvl4pPr marL="1959331" algn="l" rtl="0" fontAlgn="base">
      <a:lnSpc>
        <a:spcPct val="90000"/>
      </a:lnSpc>
      <a:spcBef>
        <a:spcPct val="30000"/>
      </a:spcBef>
      <a:spcAft>
        <a:spcPct val="0"/>
      </a:spcAft>
      <a:defRPr sz="1700" kern="1200">
        <a:solidFill>
          <a:srgbClr val="4157AD"/>
        </a:solidFill>
        <a:latin typeface="GE Inspira Pitch" pitchFamily="34" charset="0"/>
        <a:ea typeface="+mn-ea"/>
        <a:cs typeface="+mn-cs"/>
      </a:defRPr>
    </a:lvl4pPr>
    <a:lvl5pPr marL="2612441" algn="l" rtl="0" fontAlgn="base">
      <a:lnSpc>
        <a:spcPct val="90000"/>
      </a:lnSpc>
      <a:spcBef>
        <a:spcPct val="30000"/>
      </a:spcBef>
      <a:spcAft>
        <a:spcPct val="0"/>
      </a:spcAft>
      <a:defRPr sz="1700" kern="1200">
        <a:solidFill>
          <a:srgbClr val="4157AD"/>
        </a:solidFill>
        <a:latin typeface="GE Inspira Pitch" pitchFamily="34" charset="0"/>
        <a:ea typeface="+mn-ea"/>
        <a:cs typeface="+mn-cs"/>
      </a:defRPr>
    </a:lvl5pPr>
    <a:lvl6pPr marL="3265551" algn="l" defTabSz="1306220" rtl="0" eaLnBrk="1" latinLnBrk="0" hangingPunct="1">
      <a:defRPr sz="1700" kern="1200">
        <a:solidFill>
          <a:schemeClr val="tx1"/>
        </a:solidFill>
        <a:latin typeface="+mn-lt"/>
        <a:ea typeface="+mn-ea"/>
        <a:cs typeface="+mn-cs"/>
      </a:defRPr>
    </a:lvl6pPr>
    <a:lvl7pPr marL="3918661" algn="l" defTabSz="1306220" rtl="0" eaLnBrk="1" latinLnBrk="0" hangingPunct="1">
      <a:defRPr sz="1700" kern="1200">
        <a:solidFill>
          <a:schemeClr val="tx1"/>
        </a:solidFill>
        <a:latin typeface="+mn-lt"/>
        <a:ea typeface="+mn-ea"/>
        <a:cs typeface="+mn-cs"/>
      </a:defRPr>
    </a:lvl7pPr>
    <a:lvl8pPr marL="4571771" algn="l" defTabSz="1306220" rtl="0" eaLnBrk="1" latinLnBrk="0" hangingPunct="1">
      <a:defRPr sz="1700" kern="1200">
        <a:solidFill>
          <a:schemeClr val="tx1"/>
        </a:solidFill>
        <a:latin typeface="+mn-lt"/>
        <a:ea typeface="+mn-ea"/>
        <a:cs typeface="+mn-cs"/>
      </a:defRPr>
    </a:lvl8pPr>
    <a:lvl9pPr marL="5224882" algn="l" defTabSz="1306220" rtl="0" eaLnBrk="1" latinLnBrk="0" hangingPunct="1">
      <a:defRPr sz="17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2098" name="Rectangle 2"/>
          <p:cNvSpPr>
            <a:spLocks noGrp="1" noRot="1" noChangeAspect="1" noChangeArrowheads="1" noTextEdit="1"/>
          </p:cNvSpPr>
          <p:nvPr>
            <p:ph type="sldImg"/>
          </p:nvPr>
        </p:nvSpPr>
        <p:spPr>
          <a:xfrm>
            <a:off x="-41275" y="228600"/>
            <a:ext cx="7642225" cy="4298950"/>
          </a:xfrm>
          <a:ln/>
        </p:spPr>
      </p:sp>
      <p:sp>
        <p:nvSpPr>
          <p:cNvPr id="772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2098" name="Rectangle 2"/>
          <p:cNvSpPr>
            <a:spLocks noGrp="1" noRot="1" noChangeAspect="1" noChangeArrowheads="1" noTextEdit="1"/>
          </p:cNvSpPr>
          <p:nvPr>
            <p:ph type="sldImg"/>
          </p:nvPr>
        </p:nvSpPr>
        <p:spPr>
          <a:xfrm>
            <a:off x="-41275" y="228600"/>
            <a:ext cx="7642225" cy="4298950"/>
          </a:xfrm>
          <a:ln/>
        </p:spPr>
      </p:sp>
      <p:sp>
        <p:nvSpPr>
          <p:cNvPr id="77209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80615" name="Rectangle 7"/>
          <p:cNvSpPr>
            <a:spLocks noGrp="1" noChangeArrowheads="1"/>
          </p:cNvSpPr>
          <p:nvPr>
            <p:ph type="ctrTitle" sz="quarter"/>
          </p:nvPr>
        </p:nvSpPr>
        <p:spPr>
          <a:xfrm>
            <a:off x="551181" y="316230"/>
            <a:ext cx="13441680" cy="1674496"/>
          </a:xfrm>
        </p:spPr>
        <p:txBody>
          <a:bodyPr/>
          <a:lstStyle>
            <a:lvl1pPr>
              <a:spcBef>
                <a:spcPct val="25000"/>
              </a:spcBef>
              <a:defRPr sz="7100"/>
            </a:lvl1pPr>
          </a:lstStyle>
          <a:p>
            <a:pPr lvl="0"/>
            <a:r>
              <a:rPr lang="en-US" noProof="0" smtClean="0"/>
              <a:t>Click to edit Master title style</a:t>
            </a:r>
          </a:p>
        </p:txBody>
      </p:sp>
      <p:sp>
        <p:nvSpPr>
          <p:cNvPr id="580616" name="Rectangle 8"/>
          <p:cNvSpPr>
            <a:spLocks noGrp="1" noChangeArrowheads="1"/>
          </p:cNvSpPr>
          <p:nvPr>
            <p:ph type="subTitle" sz="quarter" idx="1"/>
          </p:nvPr>
        </p:nvSpPr>
        <p:spPr>
          <a:xfrm>
            <a:off x="551182" y="2013586"/>
            <a:ext cx="13434059" cy="2103120"/>
          </a:xfrm>
        </p:spPr>
        <p:txBody>
          <a:bodyPr/>
          <a:lstStyle>
            <a:lvl1pPr>
              <a:spcBef>
                <a:spcPct val="0"/>
              </a:spcBef>
              <a:defRPr sz="7100">
                <a:solidFill>
                  <a:schemeClr val="accent2"/>
                </a:solidFill>
              </a:defRPr>
            </a:lvl1pPr>
          </a:lstStyle>
          <a:p>
            <a:pPr lvl="0"/>
            <a:r>
              <a:rPr lang="en-US" noProof="0" smtClean="0"/>
              <a:t>Click to edit Master subtitle style</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9" name="Text Box 18"/>
          <p:cNvSpPr txBox="1">
            <a:spLocks noChangeArrowheads="1"/>
          </p:cNvSpPr>
          <p:nvPr userDrawn="1"/>
        </p:nvSpPr>
        <p:spPr bwMode="auto">
          <a:xfrm>
            <a:off x="10307321" y="7475221"/>
            <a:ext cx="3929381" cy="672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622" tIns="65311" rIns="130622" bIns="65311">
            <a:spAutoFit/>
          </a:bodyPr>
          <a:lstStyle/>
          <a:p>
            <a:pPr algn="r">
              <a:lnSpc>
                <a:spcPct val="90000"/>
              </a:lnSpc>
            </a:pPr>
            <a:fld id="{95990F28-EF56-40AF-B6C1-2CF755EA3890}" type="slidenum">
              <a:rPr lang="en-US" sz="1300"/>
              <a:pPr algn="r">
                <a:lnSpc>
                  <a:spcPct val="90000"/>
                </a:lnSpc>
              </a:pPr>
              <a:t>‹#›</a:t>
            </a:fld>
            <a:r>
              <a:rPr lang="en-US" sz="1300" dirty="0"/>
              <a:t> </a:t>
            </a:r>
          </a:p>
          <a:p>
            <a:pPr algn="r">
              <a:lnSpc>
                <a:spcPct val="90000"/>
              </a:lnSpc>
            </a:pPr>
            <a:r>
              <a:rPr lang="en-US" sz="1300" dirty="0" smtClean="0"/>
              <a:t>GE Title or job number</a:t>
            </a:r>
            <a:endParaRPr lang="en-US" sz="1300" dirty="0"/>
          </a:p>
          <a:p>
            <a:pPr algn="r">
              <a:lnSpc>
                <a:spcPct val="90000"/>
              </a:lnSpc>
            </a:pPr>
            <a:fld id="{F50CD2AD-FBB4-4F75-A08B-B1DD55C25E63}" type="datetime1">
              <a:rPr lang="en-US" sz="1300"/>
              <a:pPr algn="r">
                <a:lnSpc>
                  <a:spcPct val="90000"/>
                </a:lnSpc>
              </a:pPr>
              <a:t>8/19/2014</a:t>
            </a:fld>
            <a:endParaRPr lang="en-US" dirty="0"/>
          </a:p>
        </p:txBody>
      </p:sp>
    </p:spTree>
    <p:extLst>
      <p:ext uri="{BB962C8B-B14F-4D97-AF65-F5344CB8AC3E}">
        <p14:creationId xmlns:p14="http://schemas.microsoft.com/office/powerpoint/2010/main" val="248219008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Text Heavy">
    <p:spTree>
      <p:nvGrpSpPr>
        <p:cNvPr id="1" name=""/>
        <p:cNvGrpSpPr/>
        <p:nvPr/>
      </p:nvGrpSpPr>
      <p:grpSpPr>
        <a:xfrm>
          <a:off x="0" y="0"/>
          <a:ext cx="0" cy="0"/>
          <a:chOff x="0" y="0"/>
          <a:chExt cx="0" cy="0"/>
        </a:xfrm>
      </p:grpSpPr>
      <p:sp>
        <p:nvSpPr>
          <p:cNvPr id="2" name="Title 1"/>
          <p:cNvSpPr>
            <a:spLocks noGrp="1"/>
          </p:cNvSpPr>
          <p:nvPr>
            <p:ph type="title"/>
          </p:nvPr>
        </p:nvSpPr>
        <p:spPr>
          <a:xfrm>
            <a:off x="548640" y="337186"/>
            <a:ext cx="13535661" cy="729894"/>
          </a:xfrm>
        </p:spPr>
        <p:txBody>
          <a:bodyPr/>
          <a:lstStyle>
            <a:lvl1pPr>
              <a:defRPr/>
            </a:lvl1pPr>
          </a:lstStyle>
          <a:p>
            <a:r>
              <a:rPr lang="en-US" smtClean="0"/>
              <a:t>Click to edit Master title style</a:t>
            </a:r>
            <a:endParaRPr lang="en-GB" dirty="0"/>
          </a:p>
        </p:txBody>
      </p:sp>
      <p:sp>
        <p:nvSpPr>
          <p:cNvPr id="3" name="Content Placeholder 2"/>
          <p:cNvSpPr>
            <a:spLocks noGrp="1"/>
          </p:cNvSpPr>
          <p:nvPr>
            <p:ph idx="1"/>
          </p:nvPr>
        </p:nvSpPr>
        <p:spPr>
          <a:xfrm>
            <a:off x="548640" y="1338884"/>
            <a:ext cx="13535661" cy="5818204"/>
          </a:xfrm>
        </p:spPr>
        <p:txBody>
          <a:bodyPr/>
          <a:lstStyle>
            <a:lvl1pPr>
              <a:spcBef>
                <a:spcPts val="0"/>
              </a:spcBef>
              <a:defRPr sz="3400"/>
            </a:lvl1pPr>
            <a:lvl2pPr>
              <a:defRPr sz="3400"/>
            </a:lvl2pPr>
            <a:lvl3pPr>
              <a:defRPr sz="3400"/>
            </a:lvl3pPr>
            <a:lvl4pPr>
              <a:defRPr sz="3400"/>
            </a:lvl4pPr>
            <a:lvl5pPr>
              <a:defRPr sz="3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9" name="Text Box 18"/>
          <p:cNvSpPr txBox="1">
            <a:spLocks noChangeArrowheads="1"/>
          </p:cNvSpPr>
          <p:nvPr userDrawn="1"/>
        </p:nvSpPr>
        <p:spPr bwMode="auto">
          <a:xfrm>
            <a:off x="10307321" y="7475221"/>
            <a:ext cx="3929381" cy="672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622" tIns="65311" rIns="130622" bIns="65311">
            <a:spAutoFit/>
          </a:bodyPr>
          <a:lstStyle/>
          <a:p>
            <a:pPr algn="r">
              <a:lnSpc>
                <a:spcPct val="90000"/>
              </a:lnSpc>
            </a:pPr>
            <a:fld id="{95990F28-EF56-40AF-B6C1-2CF755EA3890}" type="slidenum">
              <a:rPr lang="en-US" sz="1300"/>
              <a:pPr algn="r">
                <a:lnSpc>
                  <a:spcPct val="90000"/>
                </a:lnSpc>
              </a:pPr>
              <a:t>‹#›</a:t>
            </a:fld>
            <a:r>
              <a:rPr lang="en-US" sz="1300" dirty="0"/>
              <a:t> </a:t>
            </a:r>
          </a:p>
          <a:p>
            <a:pPr algn="r">
              <a:lnSpc>
                <a:spcPct val="90000"/>
              </a:lnSpc>
            </a:pPr>
            <a:r>
              <a:rPr lang="en-US" sz="1300" dirty="0"/>
              <a:t>GE Title or job number </a:t>
            </a:r>
          </a:p>
          <a:p>
            <a:pPr algn="r">
              <a:lnSpc>
                <a:spcPct val="90000"/>
              </a:lnSpc>
            </a:pPr>
            <a:fld id="{F50CD2AD-FBB4-4F75-A08B-B1DD55C25E63}" type="datetime1">
              <a:rPr lang="en-US" sz="1300"/>
              <a:pPr algn="r">
                <a:lnSpc>
                  <a:spcPct val="90000"/>
                </a:lnSpc>
              </a:pPr>
              <a:t>8/19/2014</a:t>
            </a:fld>
            <a:endParaRPr lang="en-US" dirty="0"/>
          </a:p>
        </p:txBody>
      </p:sp>
    </p:spTree>
    <p:extLst>
      <p:ext uri="{BB962C8B-B14F-4D97-AF65-F5344CB8AC3E}">
        <p14:creationId xmlns:p14="http://schemas.microsoft.com/office/powerpoint/2010/main" val="205259249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dirty="0"/>
          </a:p>
        </p:txBody>
      </p:sp>
      <p:sp>
        <p:nvSpPr>
          <p:cNvPr id="3" name="Content Placeholder 2"/>
          <p:cNvSpPr>
            <a:spLocks noGrp="1"/>
          </p:cNvSpPr>
          <p:nvPr>
            <p:ph sz="half" idx="1"/>
          </p:nvPr>
        </p:nvSpPr>
        <p:spPr>
          <a:xfrm>
            <a:off x="548640" y="2072640"/>
            <a:ext cx="6644640" cy="5084446"/>
          </a:xfrm>
        </p:spPr>
        <p:txBody>
          <a:bodyPr/>
          <a:lstStyle>
            <a:lvl1pPr>
              <a:defRPr sz="2600"/>
            </a:lvl1pPr>
            <a:lvl2pPr>
              <a:defRPr sz="2600"/>
            </a:lvl2pPr>
            <a:lvl3pPr>
              <a:defRPr sz="2600"/>
            </a:lvl3pPr>
            <a:lvl4pPr>
              <a:defRPr sz="2600"/>
            </a:lvl4pPr>
            <a:lvl5pPr>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7437120" y="2072640"/>
            <a:ext cx="6647181" cy="5084446"/>
          </a:xfrm>
        </p:spPr>
        <p:txBody>
          <a:bodyPr/>
          <a:lstStyle>
            <a:lvl1pPr>
              <a:defRPr sz="2600"/>
            </a:lvl1pPr>
            <a:lvl2pPr>
              <a:defRPr sz="2600"/>
            </a:lvl2pPr>
            <a:lvl3pPr>
              <a:defRPr sz="2600"/>
            </a:lvl3pPr>
            <a:lvl4pPr>
              <a:defRPr sz="2600"/>
            </a:lvl4pPr>
            <a:lvl5pPr>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0" name="Text Box 18"/>
          <p:cNvSpPr txBox="1">
            <a:spLocks noChangeArrowheads="1"/>
          </p:cNvSpPr>
          <p:nvPr userDrawn="1"/>
        </p:nvSpPr>
        <p:spPr bwMode="auto">
          <a:xfrm>
            <a:off x="10307321" y="7475221"/>
            <a:ext cx="3929381" cy="672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622" tIns="65311" rIns="130622" bIns="65311">
            <a:spAutoFit/>
          </a:bodyPr>
          <a:lstStyle/>
          <a:p>
            <a:pPr algn="r">
              <a:lnSpc>
                <a:spcPct val="90000"/>
              </a:lnSpc>
            </a:pPr>
            <a:fld id="{95990F28-EF56-40AF-B6C1-2CF755EA3890}" type="slidenum">
              <a:rPr lang="en-US" sz="1300"/>
              <a:pPr algn="r">
                <a:lnSpc>
                  <a:spcPct val="90000"/>
                </a:lnSpc>
              </a:pPr>
              <a:t>‹#›</a:t>
            </a:fld>
            <a:r>
              <a:rPr lang="en-US" sz="1300" dirty="0"/>
              <a:t> </a:t>
            </a:r>
          </a:p>
          <a:p>
            <a:pPr algn="r">
              <a:lnSpc>
                <a:spcPct val="90000"/>
              </a:lnSpc>
            </a:pPr>
            <a:r>
              <a:rPr lang="en-US" sz="1300" dirty="0"/>
              <a:t>GE Title or job number </a:t>
            </a:r>
          </a:p>
          <a:p>
            <a:pPr algn="r">
              <a:lnSpc>
                <a:spcPct val="90000"/>
              </a:lnSpc>
            </a:pPr>
            <a:fld id="{F50CD2AD-FBB4-4F75-A08B-B1DD55C25E63}" type="datetime1">
              <a:rPr lang="en-US" sz="1300"/>
              <a:pPr algn="r">
                <a:lnSpc>
                  <a:spcPct val="90000"/>
                </a:lnSpc>
              </a:pPr>
              <a:t>8/19/2014</a:t>
            </a:fld>
            <a:endParaRPr lang="en-US" dirty="0"/>
          </a:p>
        </p:txBody>
      </p:sp>
    </p:spTree>
    <p:extLst>
      <p:ext uri="{BB962C8B-B14F-4D97-AF65-F5344CB8AC3E}">
        <p14:creationId xmlns:p14="http://schemas.microsoft.com/office/powerpoint/2010/main" val="314059163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dirty="0"/>
          </a:p>
        </p:txBody>
      </p:sp>
      <p:sp>
        <p:nvSpPr>
          <p:cNvPr id="3" name="Content Placeholder 2"/>
          <p:cNvSpPr>
            <a:spLocks noGrp="1"/>
          </p:cNvSpPr>
          <p:nvPr>
            <p:ph sz="half" idx="1"/>
          </p:nvPr>
        </p:nvSpPr>
        <p:spPr>
          <a:xfrm>
            <a:off x="548641" y="2072640"/>
            <a:ext cx="4390798" cy="5084446"/>
          </a:xfrm>
        </p:spPr>
        <p:txBody>
          <a:bodyPr/>
          <a:lstStyle>
            <a:lvl1pPr>
              <a:defRPr sz="2600"/>
            </a:lvl1pPr>
            <a:lvl2pPr marL="258523" indent="-256256">
              <a:defRPr sz="2600"/>
            </a:lvl2pPr>
            <a:lvl3pPr marL="517046" indent="-258523">
              <a:defRPr sz="2600"/>
            </a:lvl3pPr>
            <a:lvl4pPr marL="775568" indent="-258523">
              <a:defRPr sz="2600"/>
            </a:lvl4pPr>
            <a:lvl5pPr marL="1022753" indent="-247185">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8" name="Content Placeholder 2"/>
          <p:cNvSpPr>
            <a:spLocks noGrp="1"/>
          </p:cNvSpPr>
          <p:nvPr>
            <p:ph sz="half" idx="10"/>
          </p:nvPr>
        </p:nvSpPr>
        <p:spPr>
          <a:xfrm>
            <a:off x="5130993" y="2072640"/>
            <a:ext cx="4390798" cy="5084446"/>
          </a:xfrm>
        </p:spPr>
        <p:txBody>
          <a:bodyPr/>
          <a:lstStyle>
            <a:lvl1pPr>
              <a:defRPr sz="2600"/>
            </a:lvl1pPr>
            <a:lvl2pPr marL="258523" indent="-256256">
              <a:defRPr sz="2600"/>
            </a:lvl2pPr>
            <a:lvl3pPr marL="517046" indent="-258523">
              <a:defRPr sz="2600"/>
            </a:lvl3pPr>
            <a:lvl4pPr marL="775568" indent="-258523">
              <a:defRPr sz="2600"/>
            </a:lvl4pPr>
            <a:lvl5pPr marL="1022753" indent="-247185">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9" name="Content Placeholder 2"/>
          <p:cNvSpPr>
            <a:spLocks noGrp="1"/>
          </p:cNvSpPr>
          <p:nvPr>
            <p:ph sz="half" idx="11"/>
          </p:nvPr>
        </p:nvSpPr>
        <p:spPr>
          <a:xfrm>
            <a:off x="9701123" y="2072640"/>
            <a:ext cx="4390798" cy="5084446"/>
          </a:xfrm>
        </p:spPr>
        <p:txBody>
          <a:bodyPr/>
          <a:lstStyle>
            <a:lvl1pPr>
              <a:defRPr sz="2600"/>
            </a:lvl1pPr>
            <a:lvl2pPr marL="258523" indent="-256256">
              <a:defRPr sz="2600"/>
            </a:lvl2pPr>
            <a:lvl3pPr marL="517046" indent="-258523">
              <a:defRPr sz="2600"/>
            </a:lvl3pPr>
            <a:lvl4pPr marL="775568" indent="-258523">
              <a:defRPr sz="2600"/>
            </a:lvl4pPr>
            <a:lvl5pPr marL="1022753" indent="-247185">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3" name="Text Box 18"/>
          <p:cNvSpPr txBox="1">
            <a:spLocks noChangeArrowheads="1"/>
          </p:cNvSpPr>
          <p:nvPr userDrawn="1"/>
        </p:nvSpPr>
        <p:spPr bwMode="auto">
          <a:xfrm>
            <a:off x="10307321" y="7475221"/>
            <a:ext cx="3929381" cy="672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622" tIns="65311" rIns="130622" bIns="65311">
            <a:spAutoFit/>
          </a:bodyPr>
          <a:lstStyle/>
          <a:p>
            <a:pPr algn="r">
              <a:lnSpc>
                <a:spcPct val="90000"/>
              </a:lnSpc>
            </a:pPr>
            <a:fld id="{95990F28-EF56-40AF-B6C1-2CF755EA3890}" type="slidenum">
              <a:rPr lang="en-US" sz="1300"/>
              <a:pPr algn="r">
                <a:lnSpc>
                  <a:spcPct val="90000"/>
                </a:lnSpc>
              </a:pPr>
              <a:t>‹#›</a:t>
            </a:fld>
            <a:r>
              <a:rPr lang="en-US" sz="1300" dirty="0"/>
              <a:t> </a:t>
            </a:r>
          </a:p>
          <a:p>
            <a:pPr algn="r">
              <a:lnSpc>
                <a:spcPct val="90000"/>
              </a:lnSpc>
            </a:pPr>
            <a:r>
              <a:rPr lang="en-US" sz="1300" dirty="0"/>
              <a:t>GE Title or job number </a:t>
            </a:r>
          </a:p>
          <a:p>
            <a:pPr algn="r">
              <a:lnSpc>
                <a:spcPct val="90000"/>
              </a:lnSpc>
            </a:pPr>
            <a:fld id="{F50CD2AD-FBB4-4F75-A08B-B1DD55C25E63}" type="datetime1">
              <a:rPr lang="en-US" sz="1300"/>
              <a:pPr algn="r">
                <a:lnSpc>
                  <a:spcPct val="90000"/>
                </a:lnSpc>
              </a:pPr>
              <a:t>8/19/2014</a:t>
            </a:fld>
            <a:endParaRPr lang="en-US" dirty="0"/>
          </a:p>
        </p:txBody>
      </p:sp>
    </p:spTree>
    <p:extLst>
      <p:ext uri="{BB962C8B-B14F-4D97-AF65-F5344CB8AC3E}">
        <p14:creationId xmlns:p14="http://schemas.microsoft.com/office/powerpoint/2010/main" val="69506561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57028" y="2083739"/>
            <a:ext cx="6643848" cy="473226"/>
          </a:xfrm>
        </p:spPr>
        <p:txBody>
          <a:bodyPr anchor="t" anchorCtr="0"/>
          <a:lstStyle>
            <a:lvl1pPr marL="0" indent="0">
              <a:buNone/>
              <a:defRPr sz="2600" b="1"/>
            </a:lvl1pPr>
            <a:lvl2pPr marL="653110" indent="0">
              <a:buNone/>
              <a:defRPr sz="2900" b="1"/>
            </a:lvl2pPr>
            <a:lvl3pPr marL="1306220" indent="0">
              <a:buNone/>
              <a:defRPr sz="2600" b="1"/>
            </a:lvl3pPr>
            <a:lvl4pPr marL="1959331" indent="0">
              <a:buNone/>
              <a:defRPr sz="2300" b="1"/>
            </a:lvl4pPr>
            <a:lvl5pPr marL="2612441" indent="0">
              <a:buNone/>
              <a:defRPr sz="2300" b="1"/>
            </a:lvl5pPr>
            <a:lvl6pPr marL="3265551" indent="0">
              <a:buNone/>
              <a:defRPr sz="2300" b="1"/>
            </a:lvl6pPr>
            <a:lvl7pPr marL="3918661" indent="0">
              <a:buNone/>
              <a:defRPr sz="2300" b="1"/>
            </a:lvl7pPr>
            <a:lvl8pPr marL="4571771" indent="0">
              <a:buNone/>
              <a:defRPr sz="2300" b="1"/>
            </a:lvl8pPr>
            <a:lvl9pPr marL="5224882" indent="0">
              <a:buNone/>
              <a:defRPr sz="2300" b="1"/>
            </a:lvl9pPr>
          </a:lstStyle>
          <a:p>
            <a:pPr lvl="0"/>
            <a:r>
              <a:rPr lang="en-US" smtClean="0"/>
              <a:t>Click to edit Master text styles</a:t>
            </a:r>
          </a:p>
        </p:txBody>
      </p:sp>
      <p:sp>
        <p:nvSpPr>
          <p:cNvPr id="4" name="Content Placeholder 3"/>
          <p:cNvSpPr>
            <a:spLocks noGrp="1"/>
          </p:cNvSpPr>
          <p:nvPr>
            <p:ph sz="half" idx="2"/>
          </p:nvPr>
        </p:nvSpPr>
        <p:spPr>
          <a:xfrm>
            <a:off x="557028" y="2627433"/>
            <a:ext cx="6643848" cy="4519986"/>
          </a:xfrm>
        </p:spPr>
        <p:txBody>
          <a:bodyPr/>
          <a:lstStyle>
            <a:lvl1pPr>
              <a:defRPr sz="2600"/>
            </a:lvl1pPr>
            <a:lvl2pPr>
              <a:defRPr sz="2600"/>
            </a:lvl2pPr>
            <a:lvl3pPr>
              <a:defRPr sz="2600"/>
            </a:lvl3pPr>
            <a:lvl4pPr>
              <a:defRPr sz="2600"/>
            </a:lvl4pPr>
            <a:lvl5pPr>
              <a:defRPr sz="26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 Placeholder 4"/>
          <p:cNvSpPr>
            <a:spLocks noGrp="1"/>
          </p:cNvSpPr>
          <p:nvPr>
            <p:ph type="body" sz="quarter" idx="3"/>
          </p:nvPr>
        </p:nvSpPr>
        <p:spPr>
          <a:xfrm>
            <a:off x="7445462" y="2083739"/>
            <a:ext cx="6646458" cy="473226"/>
          </a:xfrm>
        </p:spPr>
        <p:txBody>
          <a:bodyPr anchor="t" anchorCtr="0"/>
          <a:lstStyle>
            <a:lvl1pPr marL="0" indent="0">
              <a:buNone/>
              <a:defRPr sz="2600" b="1"/>
            </a:lvl1pPr>
            <a:lvl2pPr marL="653110" indent="0">
              <a:buNone/>
              <a:defRPr sz="2900" b="1"/>
            </a:lvl2pPr>
            <a:lvl3pPr marL="1306220" indent="0">
              <a:buNone/>
              <a:defRPr sz="2600" b="1"/>
            </a:lvl3pPr>
            <a:lvl4pPr marL="1959331" indent="0">
              <a:buNone/>
              <a:defRPr sz="2300" b="1"/>
            </a:lvl4pPr>
            <a:lvl5pPr marL="2612441" indent="0">
              <a:buNone/>
              <a:defRPr sz="2300" b="1"/>
            </a:lvl5pPr>
            <a:lvl6pPr marL="3265551" indent="0">
              <a:buNone/>
              <a:defRPr sz="2300" b="1"/>
            </a:lvl6pPr>
            <a:lvl7pPr marL="3918661" indent="0">
              <a:buNone/>
              <a:defRPr sz="2300" b="1"/>
            </a:lvl7pPr>
            <a:lvl8pPr marL="4571771" indent="0">
              <a:buNone/>
              <a:defRPr sz="2300" b="1"/>
            </a:lvl8pPr>
            <a:lvl9pPr marL="5224882" indent="0">
              <a:buNone/>
              <a:defRPr sz="2300" b="1"/>
            </a:lvl9pPr>
          </a:lstStyle>
          <a:p>
            <a:pPr lvl="0"/>
            <a:r>
              <a:rPr lang="en-US" smtClean="0"/>
              <a:t>Click to edit Master text styles</a:t>
            </a:r>
          </a:p>
        </p:txBody>
      </p:sp>
      <p:sp>
        <p:nvSpPr>
          <p:cNvPr id="6" name="Content Placeholder 5"/>
          <p:cNvSpPr>
            <a:spLocks noGrp="1"/>
          </p:cNvSpPr>
          <p:nvPr>
            <p:ph sz="quarter" idx="4"/>
          </p:nvPr>
        </p:nvSpPr>
        <p:spPr>
          <a:xfrm>
            <a:off x="7445462" y="2627433"/>
            <a:ext cx="6646458" cy="4519986"/>
          </a:xfrm>
        </p:spPr>
        <p:txBody>
          <a:bodyPr/>
          <a:lstStyle>
            <a:lvl1pPr>
              <a:defRPr sz="2600"/>
            </a:lvl1pPr>
            <a:lvl2pPr>
              <a:defRPr sz="2600"/>
            </a:lvl2pPr>
            <a:lvl3pPr>
              <a:defRPr sz="2600"/>
            </a:lvl3pPr>
            <a:lvl4pPr>
              <a:defRPr sz="2600"/>
            </a:lvl4pPr>
            <a:lvl5pPr>
              <a:defRPr sz="26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9" name="Title 1"/>
          <p:cNvSpPr>
            <a:spLocks noGrp="1"/>
          </p:cNvSpPr>
          <p:nvPr>
            <p:ph type="title"/>
          </p:nvPr>
        </p:nvSpPr>
        <p:spPr>
          <a:xfrm>
            <a:off x="548640" y="337186"/>
            <a:ext cx="13535661" cy="1198244"/>
          </a:xfrm>
        </p:spPr>
        <p:txBody>
          <a:bodyPr/>
          <a:lstStyle/>
          <a:p>
            <a:r>
              <a:rPr lang="en-US" smtClean="0"/>
              <a:t>Click to edit Master title style</a:t>
            </a:r>
            <a:endParaRPr lang="en-GB" dirty="0"/>
          </a:p>
        </p:txBody>
      </p:sp>
      <p:sp>
        <p:nvSpPr>
          <p:cNvPr id="13" name="Text Box 18"/>
          <p:cNvSpPr txBox="1">
            <a:spLocks noChangeArrowheads="1"/>
          </p:cNvSpPr>
          <p:nvPr userDrawn="1"/>
        </p:nvSpPr>
        <p:spPr bwMode="auto">
          <a:xfrm>
            <a:off x="10307321" y="7475221"/>
            <a:ext cx="3929381" cy="672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622" tIns="65311" rIns="130622" bIns="65311">
            <a:spAutoFit/>
          </a:bodyPr>
          <a:lstStyle/>
          <a:p>
            <a:pPr algn="r">
              <a:lnSpc>
                <a:spcPct val="90000"/>
              </a:lnSpc>
            </a:pPr>
            <a:fld id="{95990F28-EF56-40AF-B6C1-2CF755EA3890}" type="slidenum">
              <a:rPr lang="en-US" sz="1300"/>
              <a:pPr algn="r">
                <a:lnSpc>
                  <a:spcPct val="90000"/>
                </a:lnSpc>
              </a:pPr>
              <a:t>‹#›</a:t>
            </a:fld>
            <a:r>
              <a:rPr lang="en-US" sz="1300" dirty="0"/>
              <a:t> </a:t>
            </a:r>
          </a:p>
          <a:p>
            <a:pPr algn="r">
              <a:lnSpc>
                <a:spcPct val="90000"/>
              </a:lnSpc>
            </a:pPr>
            <a:r>
              <a:rPr lang="en-US" sz="1300" dirty="0"/>
              <a:t>GE Title or job number </a:t>
            </a:r>
          </a:p>
          <a:p>
            <a:pPr algn="r">
              <a:lnSpc>
                <a:spcPct val="90000"/>
              </a:lnSpc>
            </a:pPr>
            <a:fld id="{F50CD2AD-FBB4-4F75-A08B-B1DD55C25E63}" type="datetime1">
              <a:rPr lang="en-US" sz="1300"/>
              <a:pPr algn="r">
                <a:lnSpc>
                  <a:spcPct val="90000"/>
                </a:lnSpc>
              </a:pPr>
              <a:t>8/19/2014</a:t>
            </a:fld>
            <a:endParaRPr lang="en-US" dirty="0"/>
          </a:p>
        </p:txBody>
      </p:sp>
    </p:spTree>
    <p:extLst>
      <p:ext uri="{BB962C8B-B14F-4D97-AF65-F5344CB8AC3E}">
        <p14:creationId xmlns:p14="http://schemas.microsoft.com/office/powerpoint/2010/main" val="324208010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22535007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64480" y="336960"/>
            <a:ext cx="13536000" cy="1196640"/>
          </a:xfrm>
        </p:spPr>
        <p:txBody>
          <a:bodyPr/>
          <a:lstStyle>
            <a:lvl1pPr algn="l">
              <a:defRPr sz="5700" b="0" cap="none" baseline="0">
                <a:solidFill>
                  <a:schemeClr val="bg1"/>
                </a:solidFill>
              </a:defRPr>
            </a:lvl1pPr>
          </a:lstStyle>
          <a:p>
            <a:r>
              <a:rPr lang="en-US" dirty="0" smtClean="0"/>
              <a:t>Click to edit Master </a:t>
            </a:r>
            <a:br>
              <a:rPr lang="en-US" dirty="0" smtClean="0"/>
            </a:br>
            <a:r>
              <a:rPr lang="en-US" dirty="0" smtClean="0"/>
              <a:t>title style</a:t>
            </a:r>
            <a:endParaRPr lang="en-GB" dirty="0"/>
          </a:p>
        </p:txBody>
      </p:sp>
      <p:pic>
        <p:nvPicPr>
          <p:cNvPr id="5" name="Picture 4" descr="GEMeatball&amp;Ta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510541" y="7305676"/>
            <a:ext cx="2573021"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341095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Green">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64480" y="336960"/>
            <a:ext cx="13536000" cy="1196640"/>
          </a:xfrm>
        </p:spPr>
        <p:txBody>
          <a:bodyPr/>
          <a:lstStyle>
            <a:lvl1pPr algn="l">
              <a:defRPr sz="5700" b="0" cap="none" baseline="0">
                <a:solidFill>
                  <a:schemeClr val="bg1"/>
                </a:solidFill>
              </a:defRPr>
            </a:lvl1pPr>
          </a:lstStyle>
          <a:p>
            <a:r>
              <a:rPr lang="en-US" dirty="0" smtClean="0"/>
              <a:t>Click to edit Master </a:t>
            </a:r>
            <a:br>
              <a:rPr lang="en-US" dirty="0" smtClean="0"/>
            </a:br>
            <a:r>
              <a:rPr lang="en-US" dirty="0" smtClean="0"/>
              <a:t>title style</a:t>
            </a:r>
            <a:endParaRPr lang="en-GB" dirty="0"/>
          </a:p>
        </p:txBody>
      </p:sp>
      <p:pic>
        <p:nvPicPr>
          <p:cNvPr id="5" name="Picture 4" descr="GEMeatball&amp;Ta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510541" y="7305676"/>
            <a:ext cx="2573021"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377477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Orang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64480" y="336960"/>
            <a:ext cx="13536000" cy="1196640"/>
          </a:xfrm>
        </p:spPr>
        <p:txBody>
          <a:bodyPr/>
          <a:lstStyle>
            <a:lvl1pPr algn="l">
              <a:defRPr sz="5700" b="0" cap="none" baseline="0">
                <a:solidFill>
                  <a:schemeClr val="bg1"/>
                </a:solidFill>
              </a:defRPr>
            </a:lvl1pPr>
          </a:lstStyle>
          <a:p>
            <a:r>
              <a:rPr lang="en-US" dirty="0" smtClean="0"/>
              <a:t>Click to edit Master </a:t>
            </a:r>
            <a:br>
              <a:rPr lang="en-US" dirty="0" smtClean="0"/>
            </a:br>
            <a:r>
              <a:rPr lang="en-US" dirty="0" smtClean="0"/>
              <a:t>title style</a:t>
            </a:r>
            <a:endParaRPr lang="en-GB" dirty="0"/>
          </a:p>
        </p:txBody>
      </p:sp>
      <p:pic>
        <p:nvPicPr>
          <p:cNvPr id="5" name="Picture 4" descr="GEMeatball&amp;Ta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510541" y="7305676"/>
            <a:ext cx="2573021"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227531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urpl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64480" y="336960"/>
            <a:ext cx="13536000" cy="1196640"/>
          </a:xfrm>
        </p:spPr>
        <p:txBody>
          <a:bodyPr/>
          <a:lstStyle>
            <a:lvl1pPr algn="l">
              <a:defRPr sz="5700" b="0" cap="none" baseline="0">
                <a:solidFill>
                  <a:schemeClr val="bg1"/>
                </a:solidFill>
              </a:defRPr>
            </a:lvl1pPr>
          </a:lstStyle>
          <a:p>
            <a:r>
              <a:rPr lang="en-US" dirty="0" smtClean="0"/>
              <a:t>Click to edit Master </a:t>
            </a:r>
            <a:br>
              <a:rPr lang="en-US" dirty="0" smtClean="0"/>
            </a:br>
            <a:r>
              <a:rPr lang="en-US" dirty="0" smtClean="0"/>
              <a:t>title style</a:t>
            </a:r>
            <a:endParaRPr lang="en-GB" dirty="0"/>
          </a:p>
        </p:txBody>
      </p:sp>
      <p:pic>
        <p:nvPicPr>
          <p:cNvPr id="5" name="Picture 4" descr="GEMeatball&amp;Ta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510541" y="7305676"/>
            <a:ext cx="2573021"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293853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Cyan">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64480" y="336960"/>
            <a:ext cx="13536000" cy="1196640"/>
          </a:xfrm>
        </p:spPr>
        <p:txBody>
          <a:bodyPr/>
          <a:lstStyle>
            <a:lvl1pPr algn="l">
              <a:defRPr sz="5700" b="0" cap="none" baseline="0">
                <a:solidFill>
                  <a:schemeClr val="bg1"/>
                </a:solidFill>
              </a:defRPr>
            </a:lvl1pPr>
          </a:lstStyle>
          <a:p>
            <a:r>
              <a:rPr lang="en-US" dirty="0" smtClean="0"/>
              <a:t>Click to edit Master </a:t>
            </a:r>
            <a:br>
              <a:rPr lang="en-US" dirty="0" smtClean="0"/>
            </a:br>
            <a:r>
              <a:rPr lang="en-US" dirty="0" smtClean="0"/>
              <a:t>title style</a:t>
            </a:r>
            <a:endParaRPr lang="en-GB" dirty="0"/>
          </a:p>
        </p:txBody>
      </p:sp>
      <p:pic>
        <p:nvPicPr>
          <p:cNvPr id="5" name="Picture 4" descr="GEMeatball&amp;Ta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510541" y="7305676"/>
            <a:ext cx="2573021"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807971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Violet">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64480" y="336960"/>
            <a:ext cx="13536000" cy="1196640"/>
          </a:xfrm>
        </p:spPr>
        <p:txBody>
          <a:bodyPr/>
          <a:lstStyle>
            <a:lvl1pPr algn="l">
              <a:defRPr sz="5700" b="0" cap="none" baseline="0">
                <a:solidFill>
                  <a:schemeClr val="bg1"/>
                </a:solidFill>
              </a:defRPr>
            </a:lvl1pPr>
          </a:lstStyle>
          <a:p>
            <a:r>
              <a:rPr lang="en-US" dirty="0" smtClean="0"/>
              <a:t>Click to edit Master </a:t>
            </a:r>
            <a:br>
              <a:rPr lang="en-US" dirty="0" smtClean="0"/>
            </a:br>
            <a:r>
              <a:rPr lang="en-US" dirty="0" smtClean="0"/>
              <a:t>title style</a:t>
            </a:r>
            <a:endParaRPr lang="en-GB" dirty="0"/>
          </a:p>
        </p:txBody>
      </p:sp>
      <p:pic>
        <p:nvPicPr>
          <p:cNvPr id="5" name="Picture 4" descr="GEMeatball&amp;Ta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510541" y="7305676"/>
            <a:ext cx="2573021"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6416311"/>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Light Green">
    <p:bg>
      <p:bgPr>
        <a:solidFill>
          <a:schemeClr val="accent5"/>
        </a:solidFill>
        <a:effectLst/>
      </p:bgPr>
    </p:bg>
    <p:spTree>
      <p:nvGrpSpPr>
        <p:cNvPr id="1" name=""/>
        <p:cNvGrpSpPr/>
        <p:nvPr/>
      </p:nvGrpSpPr>
      <p:grpSpPr>
        <a:xfrm>
          <a:off x="0" y="0"/>
          <a:ext cx="0" cy="0"/>
          <a:chOff x="0" y="0"/>
          <a:chExt cx="0" cy="0"/>
        </a:xfrm>
      </p:grpSpPr>
      <p:pic>
        <p:nvPicPr>
          <p:cNvPr id="5" name="Picture 4" descr="GEMeatball&amp;Ta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510541" y="7305676"/>
            <a:ext cx="2573021"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a:spLocks noGrp="1"/>
          </p:cNvSpPr>
          <p:nvPr>
            <p:ph type="title" hasCustomPrompt="1"/>
          </p:nvPr>
        </p:nvSpPr>
        <p:spPr>
          <a:xfrm>
            <a:off x="564480" y="336960"/>
            <a:ext cx="13536000" cy="1196640"/>
          </a:xfrm>
        </p:spPr>
        <p:txBody>
          <a:bodyPr/>
          <a:lstStyle>
            <a:lvl1pPr algn="l">
              <a:defRPr sz="5700" b="0" cap="none" baseline="0">
                <a:solidFill>
                  <a:schemeClr val="bg1"/>
                </a:solidFill>
              </a:defRPr>
            </a:lvl1pPr>
          </a:lstStyle>
          <a:p>
            <a:r>
              <a:rPr lang="en-US" dirty="0" smtClean="0"/>
              <a:t>Click to edit Master </a:t>
            </a:r>
            <a:br>
              <a:rPr lang="en-US" dirty="0" smtClean="0"/>
            </a:br>
            <a:r>
              <a:rPr lang="en-US" dirty="0" smtClean="0"/>
              <a:t>title style</a:t>
            </a:r>
            <a:endParaRPr lang="en-GB" dirty="0"/>
          </a:p>
        </p:txBody>
      </p:sp>
    </p:spTree>
    <p:extLst>
      <p:ext uri="{BB962C8B-B14F-4D97-AF65-F5344CB8AC3E}">
        <p14:creationId xmlns:p14="http://schemas.microsoft.com/office/powerpoint/2010/main" val="340118215"/>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End Slide">
    <p:spTree>
      <p:nvGrpSpPr>
        <p:cNvPr id="1" name=""/>
        <p:cNvGrpSpPr/>
        <p:nvPr/>
      </p:nvGrpSpPr>
      <p:grpSpPr>
        <a:xfrm>
          <a:off x="0" y="0"/>
          <a:ext cx="0" cy="0"/>
          <a:chOff x="0" y="0"/>
          <a:chExt cx="0" cy="0"/>
        </a:xfrm>
      </p:grpSpPr>
      <p:pic>
        <p:nvPicPr>
          <p:cNvPr id="3" name="Picture 5" descr="D:\Documents and Settings\200015691\Desktop\Ivan Files\Downloads\IAW Tagline\IAW Tagline PPT use\One Line-Horizontal\GE_lockup_PMS7455_IaW_pp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51961" y="3280410"/>
            <a:ext cx="5900421" cy="1621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950757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9586" name="Rectangle 2"/>
          <p:cNvSpPr>
            <a:spLocks noGrp="1" noChangeArrowheads="1"/>
          </p:cNvSpPr>
          <p:nvPr>
            <p:ph type="title"/>
          </p:nvPr>
        </p:nvSpPr>
        <p:spPr bwMode="auto">
          <a:xfrm>
            <a:off x="548640" y="337186"/>
            <a:ext cx="13535661" cy="1198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smtClean="0"/>
              <a:t>Click to edit Master title style</a:t>
            </a:r>
          </a:p>
        </p:txBody>
      </p:sp>
      <p:sp>
        <p:nvSpPr>
          <p:cNvPr id="579587" name="Rectangle 3"/>
          <p:cNvSpPr>
            <a:spLocks noGrp="1" noChangeArrowheads="1"/>
          </p:cNvSpPr>
          <p:nvPr>
            <p:ph type="body" idx="1"/>
          </p:nvPr>
        </p:nvSpPr>
        <p:spPr bwMode="auto">
          <a:xfrm>
            <a:off x="548640" y="2072640"/>
            <a:ext cx="13535661" cy="5084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pic>
        <p:nvPicPr>
          <p:cNvPr id="4" name="Picture 5" descr="D:\Documents and Settings\200015691\Desktop\Ivan Files\Downloads\IAW Tagline\IAW Tagline PPT use\One Line-Horizontal\GE_lockup_PMS7455_IaW_ppt.jpg"/>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508000" y="6878637"/>
            <a:ext cx="3687763" cy="135096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80" r:id="rId15"/>
  </p:sldLayoutIdLst>
  <p:timing>
    <p:tnLst>
      <p:par>
        <p:cTn id="1" dur="indefinite" restart="never" nodeType="tmRoot"/>
      </p:par>
    </p:tnLst>
  </p:timing>
  <p:hf sldNum="0" hdr="0" dt="0"/>
  <p:txStyles>
    <p:titleStyle>
      <a:lvl1pPr algn="l" rtl="0" eaLnBrk="1" fontAlgn="base" hangingPunct="1">
        <a:lnSpc>
          <a:spcPct val="90000"/>
        </a:lnSpc>
        <a:spcBef>
          <a:spcPct val="0"/>
        </a:spcBef>
        <a:spcAft>
          <a:spcPct val="0"/>
        </a:spcAft>
        <a:defRPr sz="5700">
          <a:solidFill>
            <a:srgbClr val="1E4191"/>
          </a:solidFill>
          <a:latin typeface="+mj-lt"/>
          <a:ea typeface="+mj-ea"/>
          <a:cs typeface="+mj-cs"/>
        </a:defRPr>
      </a:lvl1pPr>
      <a:lvl2pPr algn="l" rtl="0" eaLnBrk="1" fontAlgn="base" hangingPunct="1">
        <a:lnSpc>
          <a:spcPct val="90000"/>
        </a:lnSpc>
        <a:spcBef>
          <a:spcPct val="0"/>
        </a:spcBef>
        <a:spcAft>
          <a:spcPct val="0"/>
        </a:spcAft>
        <a:defRPr sz="5700">
          <a:solidFill>
            <a:srgbClr val="1E4191"/>
          </a:solidFill>
          <a:latin typeface="GE Inspira Pitch" pitchFamily="34" charset="0"/>
        </a:defRPr>
      </a:lvl2pPr>
      <a:lvl3pPr algn="l" rtl="0" eaLnBrk="1" fontAlgn="base" hangingPunct="1">
        <a:lnSpc>
          <a:spcPct val="90000"/>
        </a:lnSpc>
        <a:spcBef>
          <a:spcPct val="0"/>
        </a:spcBef>
        <a:spcAft>
          <a:spcPct val="0"/>
        </a:spcAft>
        <a:defRPr sz="5700">
          <a:solidFill>
            <a:srgbClr val="1E4191"/>
          </a:solidFill>
          <a:latin typeface="GE Inspira Pitch" pitchFamily="34" charset="0"/>
        </a:defRPr>
      </a:lvl3pPr>
      <a:lvl4pPr algn="l" rtl="0" eaLnBrk="1" fontAlgn="base" hangingPunct="1">
        <a:lnSpc>
          <a:spcPct val="90000"/>
        </a:lnSpc>
        <a:spcBef>
          <a:spcPct val="0"/>
        </a:spcBef>
        <a:spcAft>
          <a:spcPct val="0"/>
        </a:spcAft>
        <a:defRPr sz="5700">
          <a:solidFill>
            <a:srgbClr val="1E4191"/>
          </a:solidFill>
          <a:latin typeface="GE Inspira Pitch" pitchFamily="34" charset="0"/>
        </a:defRPr>
      </a:lvl4pPr>
      <a:lvl5pPr algn="l" rtl="0" eaLnBrk="1" fontAlgn="base" hangingPunct="1">
        <a:lnSpc>
          <a:spcPct val="90000"/>
        </a:lnSpc>
        <a:spcBef>
          <a:spcPct val="0"/>
        </a:spcBef>
        <a:spcAft>
          <a:spcPct val="0"/>
        </a:spcAft>
        <a:defRPr sz="5700">
          <a:solidFill>
            <a:srgbClr val="1E4191"/>
          </a:solidFill>
          <a:latin typeface="GE Inspira Pitch" pitchFamily="34" charset="0"/>
        </a:defRPr>
      </a:lvl5pPr>
      <a:lvl6pPr marL="653110" algn="l" rtl="0" eaLnBrk="1" fontAlgn="base" hangingPunct="1">
        <a:lnSpc>
          <a:spcPct val="90000"/>
        </a:lnSpc>
        <a:spcBef>
          <a:spcPct val="0"/>
        </a:spcBef>
        <a:spcAft>
          <a:spcPct val="0"/>
        </a:spcAft>
        <a:defRPr sz="5700">
          <a:solidFill>
            <a:srgbClr val="1E4191"/>
          </a:solidFill>
          <a:latin typeface="GE Inspira Pitch" pitchFamily="34" charset="0"/>
        </a:defRPr>
      </a:lvl6pPr>
      <a:lvl7pPr marL="1306220" algn="l" rtl="0" eaLnBrk="1" fontAlgn="base" hangingPunct="1">
        <a:lnSpc>
          <a:spcPct val="90000"/>
        </a:lnSpc>
        <a:spcBef>
          <a:spcPct val="0"/>
        </a:spcBef>
        <a:spcAft>
          <a:spcPct val="0"/>
        </a:spcAft>
        <a:defRPr sz="5700">
          <a:solidFill>
            <a:srgbClr val="1E4191"/>
          </a:solidFill>
          <a:latin typeface="GE Inspira Pitch" pitchFamily="34" charset="0"/>
        </a:defRPr>
      </a:lvl7pPr>
      <a:lvl8pPr marL="1959331" algn="l" rtl="0" eaLnBrk="1" fontAlgn="base" hangingPunct="1">
        <a:lnSpc>
          <a:spcPct val="90000"/>
        </a:lnSpc>
        <a:spcBef>
          <a:spcPct val="0"/>
        </a:spcBef>
        <a:spcAft>
          <a:spcPct val="0"/>
        </a:spcAft>
        <a:defRPr sz="5700">
          <a:solidFill>
            <a:srgbClr val="1E4191"/>
          </a:solidFill>
          <a:latin typeface="GE Inspira Pitch" pitchFamily="34" charset="0"/>
        </a:defRPr>
      </a:lvl8pPr>
      <a:lvl9pPr marL="2612441" algn="l" rtl="0" eaLnBrk="1" fontAlgn="base" hangingPunct="1">
        <a:lnSpc>
          <a:spcPct val="90000"/>
        </a:lnSpc>
        <a:spcBef>
          <a:spcPct val="0"/>
        </a:spcBef>
        <a:spcAft>
          <a:spcPct val="0"/>
        </a:spcAft>
        <a:defRPr sz="5700">
          <a:solidFill>
            <a:srgbClr val="1E4191"/>
          </a:solidFill>
          <a:latin typeface="GE Inspira Pitch" pitchFamily="34" charset="0"/>
        </a:defRPr>
      </a:lvl9pPr>
    </p:titleStyle>
    <p:bodyStyle>
      <a:lvl1pPr algn="l" rtl="0" eaLnBrk="1" fontAlgn="base" hangingPunct="1">
        <a:lnSpc>
          <a:spcPct val="90000"/>
        </a:lnSpc>
        <a:spcBef>
          <a:spcPct val="50000"/>
        </a:spcBef>
        <a:spcAft>
          <a:spcPct val="0"/>
        </a:spcAft>
        <a:buClr>
          <a:srgbClr val="004880"/>
        </a:buClr>
        <a:defRPr sz="4600">
          <a:solidFill>
            <a:srgbClr val="1E4191"/>
          </a:solidFill>
          <a:latin typeface="+mn-lt"/>
          <a:ea typeface="+mn-ea"/>
          <a:cs typeface="+mn-cs"/>
        </a:defRPr>
      </a:lvl1pPr>
      <a:lvl2pPr marL="487566" indent="-485297" algn="l" rtl="0" eaLnBrk="1" fontAlgn="base" hangingPunct="1">
        <a:lnSpc>
          <a:spcPct val="90000"/>
        </a:lnSpc>
        <a:spcBef>
          <a:spcPct val="30000"/>
        </a:spcBef>
        <a:spcAft>
          <a:spcPct val="0"/>
        </a:spcAft>
        <a:buClr>
          <a:srgbClr val="004880"/>
        </a:buClr>
        <a:buFont typeface="GE Inspira Pitch" pitchFamily="34" charset="0"/>
        <a:buChar char="•"/>
        <a:defRPr sz="4600">
          <a:solidFill>
            <a:srgbClr val="1E4191"/>
          </a:solidFill>
          <a:latin typeface="+mn-lt"/>
        </a:defRPr>
      </a:lvl2pPr>
      <a:lvl3pPr marL="1063573" indent="-412729" algn="l" rtl="0" eaLnBrk="1" fontAlgn="base" hangingPunct="1">
        <a:lnSpc>
          <a:spcPct val="90000"/>
        </a:lnSpc>
        <a:spcBef>
          <a:spcPct val="20000"/>
        </a:spcBef>
        <a:spcAft>
          <a:spcPct val="0"/>
        </a:spcAft>
        <a:buClr>
          <a:srgbClr val="004880"/>
        </a:buClr>
        <a:buChar char="–"/>
        <a:defRPr sz="4600">
          <a:solidFill>
            <a:srgbClr val="1E4191"/>
          </a:solidFill>
          <a:latin typeface="+mn-lt"/>
        </a:defRPr>
      </a:lvl3pPr>
      <a:lvl4pPr marL="1637311" indent="-410462" algn="l" rtl="0" eaLnBrk="1" fontAlgn="base" hangingPunct="1">
        <a:lnSpc>
          <a:spcPct val="90000"/>
        </a:lnSpc>
        <a:spcBef>
          <a:spcPct val="10000"/>
        </a:spcBef>
        <a:spcAft>
          <a:spcPct val="0"/>
        </a:spcAft>
        <a:buClr>
          <a:srgbClr val="004880"/>
        </a:buClr>
        <a:buChar char="–"/>
        <a:defRPr sz="4600">
          <a:solidFill>
            <a:srgbClr val="1E4191"/>
          </a:solidFill>
          <a:latin typeface="+mn-lt"/>
        </a:defRPr>
      </a:lvl4pPr>
      <a:lvl5pPr marL="2208782" indent="-408194" algn="l" rtl="0" eaLnBrk="1" fontAlgn="base" hangingPunct="1">
        <a:lnSpc>
          <a:spcPct val="90000"/>
        </a:lnSpc>
        <a:spcBef>
          <a:spcPts val="343"/>
        </a:spcBef>
        <a:spcAft>
          <a:spcPct val="0"/>
        </a:spcAft>
        <a:buClr>
          <a:srgbClr val="004880"/>
        </a:buClr>
        <a:buChar char="–"/>
        <a:defRPr sz="4600">
          <a:solidFill>
            <a:srgbClr val="1E4191"/>
          </a:solidFill>
          <a:latin typeface="+mn-lt"/>
        </a:defRPr>
      </a:lvl5pPr>
      <a:lvl6pPr marL="2861893" indent="-408194" algn="l" rtl="0" eaLnBrk="1" fontAlgn="base" hangingPunct="1">
        <a:lnSpc>
          <a:spcPct val="90000"/>
        </a:lnSpc>
        <a:spcBef>
          <a:spcPct val="0"/>
        </a:spcBef>
        <a:spcAft>
          <a:spcPct val="0"/>
        </a:spcAft>
        <a:buClr>
          <a:srgbClr val="004880"/>
        </a:buClr>
        <a:buChar char="–"/>
        <a:defRPr sz="4600">
          <a:solidFill>
            <a:srgbClr val="1E4191"/>
          </a:solidFill>
          <a:latin typeface="+mn-lt"/>
        </a:defRPr>
      </a:lvl6pPr>
      <a:lvl7pPr marL="3515003" indent="-408194" algn="l" rtl="0" eaLnBrk="1" fontAlgn="base" hangingPunct="1">
        <a:lnSpc>
          <a:spcPct val="90000"/>
        </a:lnSpc>
        <a:spcBef>
          <a:spcPct val="0"/>
        </a:spcBef>
        <a:spcAft>
          <a:spcPct val="0"/>
        </a:spcAft>
        <a:buClr>
          <a:srgbClr val="004880"/>
        </a:buClr>
        <a:buChar char="–"/>
        <a:defRPr sz="4600">
          <a:solidFill>
            <a:srgbClr val="1E4191"/>
          </a:solidFill>
          <a:latin typeface="+mn-lt"/>
        </a:defRPr>
      </a:lvl7pPr>
      <a:lvl8pPr marL="4168113" indent="-408194" algn="l" rtl="0" eaLnBrk="1" fontAlgn="base" hangingPunct="1">
        <a:lnSpc>
          <a:spcPct val="90000"/>
        </a:lnSpc>
        <a:spcBef>
          <a:spcPct val="0"/>
        </a:spcBef>
        <a:spcAft>
          <a:spcPct val="0"/>
        </a:spcAft>
        <a:buClr>
          <a:srgbClr val="004880"/>
        </a:buClr>
        <a:buChar char="–"/>
        <a:defRPr sz="4600">
          <a:solidFill>
            <a:srgbClr val="1E4191"/>
          </a:solidFill>
          <a:latin typeface="+mn-lt"/>
        </a:defRPr>
      </a:lvl8pPr>
      <a:lvl9pPr marL="4821223" indent="-408194" algn="l" rtl="0" eaLnBrk="1" fontAlgn="base" hangingPunct="1">
        <a:lnSpc>
          <a:spcPct val="90000"/>
        </a:lnSpc>
        <a:spcBef>
          <a:spcPct val="0"/>
        </a:spcBef>
        <a:spcAft>
          <a:spcPct val="0"/>
        </a:spcAft>
        <a:buClr>
          <a:srgbClr val="004880"/>
        </a:buClr>
        <a:buChar char="–"/>
        <a:defRPr sz="4600">
          <a:solidFill>
            <a:srgbClr val="1E4191"/>
          </a:solidFill>
          <a:latin typeface="+mn-lt"/>
        </a:defRPr>
      </a:lvl9pPr>
    </p:bodyStyle>
    <p:otherStyle>
      <a:defPPr>
        <a:defRPr lang="en-US"/>
      </a:defPPr>
      <a:lvl1pPr marL="0" algn="l" defTabSz="1306220" rtl="0" eaLnBrk="1" latinLnBrk="0" hangingPunct="1">
        <a:defRPr sz="2600" kern="1200">
          <a:solidFill>
            <a:schemeClr val="tx1"/>
          </a:solidFill>
          <a:latin typeface="+mn-lt"/>
          <a:ea typeface="+mn-ea"/>
          <a:cs typeface="+mn-cs"/>
        </a:defRPr>
      </a:lvl1pPr>
      <a:lvl2pPr marL="653110" algn="l" defTabSz="1306220" rtl="0" eaLnBrk="1" latinLnBrk="0" hangingPunct="1">
        <a:defRPr sz="2600" kern="1200">
          <a:solidFill>
            <a:schemeClr val="tx1"/>
          </a:solidFill>
          <a:latin typeface="+mn-lt"/>
          <a:ea typeface="+mn-ea"/>
          <a:cs typeface="+mn-cs"/>
        </a:defRPr>
      </a:lvl2pPr>
      <a:lvl3pPr marL="1306220" algn="l" defTabSz="1306220" rtl="0" eaLnBrk="1" latinLnBrk="0" hangingPunct="1">
        <a:defRPr sz="2600" kern="1200">
          <a:solidFill>
            <a:schemeClr val="tx1"/>
          </a:solidFill>
          <a:latin typeface="+mn-lt"/>
          <a:ea typeface="+mn-ea"/>
          <a:cs typeface="+mn-cs"/>
        </a:defRPr>
      </a:lvl3pPr>
      <a:lvl4pPr marL="1959331" algn="l" defTabSz="1306220" rtl="0" eaLnBrk="1" latinLnBrk="0" hangingPunct="1">
        <a:defRPr sz="2600" kern="1200">
          <a:solidFill>
            <a:schemeClr val="tx1"/>
          </a:solidFill>
          <a:latin typeface="+mn-lt"/>
          <a:ea typeface="+mn-ea"/>
          <a:cs typeface="+mn-cs"/>
        </a:defRPr>
      </a:lvl4pPr>
      <a:lvl5pPr marL="2612441" algn="l" defTabSz="1306220" rtl="0" eaLnBrk="1" latinLnBrk="0" hangingPunct="1">
        <a:defRPr sz="2600" kern="1200">
          <a:solidFill>
            <a:schemeClr val="tx1"/>
          </a:solidFill>
          <a:latin typeface="+mn-lt"/>
          <a:ea typeface="+mn-ea"/>
          <a:cs typeface="+mn-cs"/>
        </a:defRPr>
      </a:lvl5pPr>
      <a:lvl6pPr marL="3265551" algn="l" defTabSz="1306220" rtl="0" eaLnBrk="1" latinLnBrk="0" hangingPunct="1">
        <a:defRPr sz="2600" kern="1200">
          <a:solidFill>
            <a:schemeClr val="tx1"/>
          </a:solidFill>
          <a:latin typeface="+mn-lt"/>
          <a:ea typeface="+mn-ea"/>
          <a:cs typeface="+mn-cs"/>
        </a:defRPr>
      </a:lvl6pPr>
      <a:lvl7pPr marL="3918661" algn="l" defTabSz="1306220" rtl="0" eaLnBrk="1" latinLnBrk="0" hangingPunct="1">
        <a:defRPr sz="2600" kern="1200">
          <a:solidFill>
            <a:schemeClr val="tx1"/>
          </a:solidFill>
          <a:latin typeface="+mn-lt"/>
          <a:ea typeface="+mn-ea"/>
          <a:cs typeface="+mn-cs"/>
        </a:defRPr>
      </a:lvl7pPr>
      <a:lvl8pPr marL="4571771" algn="l" defTabSz="1306220" rtl="0" eaLnBrk="1" latinLnBrk="0" hangingPunct="1">
        <a:defRPr sz="2600" kern="1200">
          <a:solidFill>
            <a:schemeClr val="tx1"/>
          </a:solidFill>
          <a:latin typeface="+mn-lt"/>
          <a:ea typeface="+mn-ea"/>
          <a:cs typeface="+mn-cs"/>
        </a:defRPr>
      </a:lvl8pPr>
      <a:lvl9pPr marL="5224882" algn="l" defTabSz="1306220" rtl="0" eaLnBrk="1" latinLnBrk="0" hangingPunct="1">
        <a:defRPr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1140" name="Rectangle 4"/>
          <p:cNvSpPr>
            <a:spLocks noGrp="1" noChangeArrowheads="1"/>
          </p:cNvSpPr>
          <p:nvPr>
            <p:ph type="ctrTitle" sz="quarter"/>
          </p:nvPr>
        </p:nvSpPr>
        <p:spPr/>
        <p:txBody>
          <a:bodyPr/>
          <a:lstStyle/>
          <a:p>
            <a:r>
              <a:rPr lang="es-ES" dirty="0"/>
              <a:t/>
            </a:r>
            <a:br>
              <a:rPr lang="es-ES" dirty="0"/>
            </a:br>
            <a:r>
              <a:rPr lang="es-ES" dirty="0"/>
              <a:t/>
            </a:r>
            <a:br>
              <a:rPr lang="es-ES" dirty="0"/>
            </a:br>
            <a:r>
              <a:rPr lang="en-US" dirty="0"/>
              <a:t> </a:t>
            </a:r>
          </a:p>
        </p:txBody>
      </p:sp>
      <p:sp>
        <p:nvSpPr>
          <p:cNvPr id="731141" name="Rectangle 5"/>
          <p:cNvSpPr>
            <a:spLocks noGrp="1" noChangeArrowheads="1"/>
          </p:cNvSpPr>
          <p:nvPr>
            <p:ph type="subTitle" sz="quarter" idx="1"/>
          </p:nvPr>
        </p:nvSpPr>
        <p:spPr>
          <a:xfrm>
            <a:off x="192981" y="237478"/>
            <a:ext cx="14248738" cy="2103120"/>
          </a:xfrm>
        </p:spPr>
        <p:txBody>
          <a:bodyPr/>
          <a:lstStyle/>
          <a:p>
            <a:r>
              <a:rPr lang="en-US" sz="5700" b="1" dirty="0">
                <a:solidFill>
                  <a:srgbClr val="6DBC1E"/>
                </a:solidFill>
              </a:rPr>
              <a:t>Industry Leading Protection, Control and Automation Products &amp; Systems</a:t>
            </a:r>
          </a:p>
        </p:txBody>
      </p:sp>
      <p:sp>
        <p:nvSpPr>
          <p:cNvPr id="4" name="Rectangle 5"/>
          <p:cNvSpPr txBox="1">
            <a:spLocks noChangeArrowheads="1"/>
          </p:cNvSpPr>
          <p:nvPr/>
        </p:nvSpPr>
        <p:spPr bwMode="auto">
          <a:xfrm>
            <a:off x="294579" y="2191156"/>
            <a:ext cx="14248738" cy="4499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rtl="0" eaLnBrk="1" fontAlgn="base" hangingPunct="1">
              <a:lnSpc>
                <a:spcPct val="90000"/>
              </a:lnSpc>
              <a:spcBef>
                <a:spcPct val="0"/>
              </a:spcBef>
              <a:spcAft>
                <a:spcPct val="0"/>
              </a:spcAft>
              <a:buClr>
                <a:srgbClr val="004880"/>
              </a:buClr>
              <a:defRPr sz="5000">
                <a:solidFill>
                  <a:schemeClr val="accent2"/>
                </a:solidFill>
                <a:latin typeface="+mn-lt"/>
                <a:ea typeface="+mn-ea"/>
                <a:cs typeface="+mn-cs"/>
              </a:defRPr>
            </a:lvl1pPr>
            <a:lvl2pPr marL="341313" indent="-339725" algn="l" rtl="0" eaLnBrk="1" fontAlgn="base" hangingPunct="1">
              <a:lnSpc>
                <a:spcPct val="90000"/>
              </a:lnSpc>
              <a:spcBef>
                <a:spcPct val="30000"/>
              </a:spcBef>
              <a:spcAft>
                <a:spcPct val="0"/>
              </a:spcAft>
              <a:buClr>
                <a:srgbClr val="004880"/>
              </a:buClr>
              <a:buFont typeface="GE Inspira Pitch" pitchFamily="34" charset="0"/>
              <a:buChar char="•"/>
              <a:defRPr sz="3200">
                <a:solidFill>
                  <a:srgbClr val="1E4191"/>
                </a:solidFill>
                <a:latin typeface="+mn-lt"/>
              </a:defRPr>
            </a:lvl2pPr>
            <a:lvl3pPr marL="744538" indent="-288925" algn="l" rtl="0" eaLnBrk="1" fontAlgn="base" hangingPunct="1">
              <a:lnSpc>
                <a:spcPct val="90000"/>
              </a:lnSpc>
              <a:spcBef>
                <a:spcPct val="20000"/>
              </a:spcBef>
              <a:spcAft>
                <a:spcPct val="0"/>
              </a:spcAft>
              <a:buClr>
                <a:srgbClr val="004880"/>
              </a:buClr>
              <a:buChar char="–"/>
              <a:defRPr sz="3200">
                <a:solidFill>
                  <a:srgbClr val="1E4191"/>
                </a:solidFill>
                <a:latin typeface="+mn-lt"/>
              </a:defRPr>
            </a:lvl3pPr>
            <a:lvl4pPr marL="1146175" indent="-287338" algn="l" rtl="0" eaLnBrk="1" fontAlgn="base" hangingPunct="1">
              <a:lnSpc>
                <a:spcPct val="90000"/>
              </a:lnSpc>
              <a:spcBef>
                <a:spcPct val="10000"/>
              </a:spcBef>
              <a:spcAft>
                <a:spcPct val="0"/>
              </a:spcAft>
              <a:buClr>
                <a:srgbClr val="004880"/>
              </a:buClr>
              <a:buChar char="–"/>
              <a:defRPr sz="3200">
                <a:solidFill>
                  <a:srgbClr val="1E4191"/>
                </a:solidFill>
                <a:latin typeface="+mn-lt"/>
              </a:defRPr>
            </a:lvl4pPr>
            <a:lvl5pPr marL="1546225" indent="-285750" algn="l" rtl="0" eaLnBrk="1" fontAlgn="base" hangingPunct="1">
              <a:lnSpc>
                <a:spcPct val="90000"/>
              </a:lnSpc>
              <a:spcBef>
                <a:spcPts val="240"/>
              </a:spcBef>
              <a:spcAft>
                <a:spcPct val="0"/>
              </a:spcAft>
              <a:buClr>
                <a:srgbClr val="004880"/>
              </a:buClr>
              <a:buChar char="–"/>
              <a:defRPr sz="3200">
                <a:solidFill>
                  <a:srgbClr val="1E4191"/>
                </a:solidFill>
                <a:latin typeface="+mn-lt"/>
              </a:defRPr>
            </a:lvl5pPr>
            <a:lvl6pPr marL="2003425" indent="-285750" algn="l" rtl="0" eaLnBrk="1" fontAlgn="base" hangingPunct="1">
              <a:lnSpc>
                <a:spcPct val="90000"/>
              </a:lnSpc>
              <a:spcBef>
                <a:spcPct val="0"/>
              </a:spcBef>
              <a:spcAft>
                <a:spcPct val="0"/>
              </a:spcAft>
              <a:buClr>
                <a:srgbClr val="004880"/>
              </a:buClr>
              <a:buChar char="–"/>
              <a:defRPr sz="3200">
                <a:solidFill>
                  <a:srgbClr val="1E4191"/>
                </a:solidFill>
                <a:latin typeface="+mn-lt"/>
              </a:defRPr>
            </a:lvl6pPr>
            <a:lvl7pPr marL="2460625" indent="-285750" algn="l" rtl="0" eaLnBrk="1" fontAlgn="base" hangingPunct="1">
              <a:lnSpc>
                <a:spcPct val="90000"/>
              </a:lnSpc>
              <a:spcBef>
                <a:spcPct val="0"/>
              </a:spcBef>
              <a:spcAft>
                <a:spcPct val="0"/>
              </a:spcAft>
              <a:buClr>
                <a:srgbClr val="004880"/>
              </a:buClr>
              <a:buChar char="–"/>
              <a:defRPr sz="3200">
                <a:solidFill>
                  <a:srgbClr val="1E4191"/>
                </a:solidFill>
                <a:latin typeface="+mn-lt"/>
              </a:defRPr>
            </a:lvl7pPr>
            <a:lvl8pPr marL="2917825" indent="-285750" algn="l" rtl="0" eaLnBrk="1" fontAlgn="base" hangingPunct="1">
              <a:lnSpc>
                <a:spcPct val="90000"/>
              </a:lnSpc>
              <a:spcBef>
                <a:spcPct val="0"/>
              </a:spcBef>
              <a:spcAft>
                <a:spcPct val="0"/>
              </a:spcAft>
              <a:buClr>
                <a:srgbClr val="004880"/>
              </a:buClr>
              <a:buChar char="–"/>
              <a:defRPr sz="3200">
                <a:solidFill>
                  <a:srgbClr val="1E4191"/>
                </a:solidFill>
                <a:latin typeface="+mn-lt"/>
              </a:defRPr>
            </a:lvl8pPr>
            <a:lvl9pPr marL="3375025" indent="-285750" algn="l" rtl="0" eaLnBrk="1" fontAlgn="base" hangingPunct="1">
              <a:lnSpc>
                <a:spcPct val="90000"/>
              </a:lnSpc>
              <a:spcBef>
                <a:spcPct val="0"/>
              </a:spcBef>
              <a:spcAft>
                <a:spcPct val="0"/>
              </a:spcAft>
              <a:buClr>
                <a:srgbClr val="004880"/>
              </a:buClr>
              <a:buChar char="–"/>
              <a:defRPr sz="3200">
                <a:solidFill>
                  <a:srgbClr val="1E4191"/>
                </a:solidFill>
                <a:latin typeface="+mn-lt"/>
              </a:defRPr>
            </a:lvl9pPr>
          </a:lstStyle>
          <a:p>
            <a:r>
              <a:rPr lang="en-US" sz="2600" dirty="0">
                <a:solidFill>
                  <a:srgbClr val="3C73B9"/>
                </a:solidFill>
              </a:rPr>
              <a:t>Enable </a:t>
            </a:r>
            <a:r>
              <a:rPr lang="en-US" sz="2600" dirty="0">
                <a:solidFill>
                  <a:srgbClr val="3C73B9"/>
                </a:solidFill>
              </a:rPr>
              <a:t>the world’s utility and industrial power grids to operate efficiently, reliably and securely. </a:t>
            </a:r>
            <a:endParaRPr lang="en-US" sz="2600" dirty="0">
              <a:solidFill>
                <a:srgbClr val="3C73B9"/>
              </a:solidFill>
            </a:endParaRPr>
          </a:p>
          <a:p>
            <a:endParaRPr lang="en-US" sz="2600" dirty="0">
              <a:solidFill>
                <a:schemeClr val="tx1">
                  <a:lumMod val="75000"/>
                </a:schemeClr>
              </a:solidFill>
            </a:endParaRPr>
          </a:p>
          <a:p>
            <a:r>
              <a:rPr lang="en-US" sz="2600" dirty="0">
                <a:solidFill>
                  <a:schemeClr val="tx1">
                    <a:lumMod val="75000"/>
                  </a:schemeClr>
                </a:solidFill>
              </a:rPr>
              <a:t>With </a:t>
            </a:r>
            <a:r>
              <a:rPr lang="en-US" sz="2600" dirty="0">
                <a:solidFill>
                  <a:schemeClr val="tx1">
                    <a:lumMod val="75000"/>
                  </a:schemeClr>
                </a:solidFill>
              </a:rPr>
              <a:t>over 100 years of experience in delivering innovative solutions for protecting, and managing power system assets, GE’s products and systems greatly increases the reliability, efficiency and security of the electrical infrastructure. </a:t>
            </a:r>
            <a:endParaRPr lang="en-US" sz="2600" dirty="0">
              <a:solidFill>
                <a:schemeClr val="tx1">
                  <a:lumMod val="75000"/>
                </a:schemeClr>
              </a:solidFill>
            </a:endParaRPr>
          </a:p>
          <a:p>
            <a:endParaRPr lang="es-ES" sz="2600" dirty="0"/>
          </a:p>
          <a:p>
            <a:endParaRPr lang="es-ES" sz="2600" dirty="0"/>
          </a:p>
          <a:p>
            <a:r>
              <a:rPr lang="en-US" sz="2600" dirty="0">
                <a:solidFill>
                  <a:srgbClr val="3C73B9"/>
                </a:solidFill>
              </a:rPr>
              <a:t>With over one million Multilin </a:t>
            </a:r>
          </a:p>
          <a:p>
            <a:r>
              <a:rPr lang="en-US" sz="2600" dirty="0">
                <a:solidFill>
                  <a:srgbClr val="3C73B9"/>
                </a:solidFill>
              </a:rPr>
              <a:t>products installed worldwide,</a:t>
            </a:r>
          </a:p>
          <a:p>
            <a:r>
              <a:rPr lang="en-US" sz="2600" dirty="0">
                <a:solidFill>
                  <a:srgbClr val="3C73B9"/>
                </a:solidFill>
              </a:rPr>
              <a:t>we bring industry-leading </a:t>
            </a:r>
          </a:p>
          <a:p>
            <a:r>
              <a:rPr lang="en-US" sz="2600" dirty="0">
                <a:solidFill>
                  <a:srgbClr val="3C73B9"/>
                </a:solidFill>
              </a:rPr>
              <a:t>experience to solve customer </a:t>
            </a:r>
          </a:p>
          <a:p>
            <a:r>
              <a:rPr lang="en-US" sz="2600" dirty="0">
                <a:solidFill>
                  <a:srgbClr val="3C73B9"/>
                </a:solidFill>
              </a:rPr>
              <a:t>problems </a:t>
            </a:r>
          </a:p>
        </p:txBody>
      </p:sp>
      <p:sp>
        <p:nvSpPr>
          <p:cNvPr id="5" name="Rectangle 5"/>
          <p:cNvSpPr txBox="1">
            <a:spLocks noChangeArrowheads="1"/>
          </p:cNvSpPr>
          <p:nvPr/>
        </p:nvSpPr>
        <p:spPr bwMode="auto">
          <a:xfrm>
            <a:off x="5452832" y="4325388"/>
            <a:ext cx="8173942" cy="2670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rtl="0" eaLnBrk="1" fontAlgn="base" hangingPunct="1">
              <a:lnSpc>
                <a:spcPct val="90000"/>
              </a:lnSpc>
              <a:spcBef>
                <a:spcPct val="0"/>
              </a:spcBef>
              <a:spcAft>
                <a:spcPct val="0"/>
              </a:spcAft>
              <a:buClr>
                <a:srgbClr val="004880"/>
              </a:buClr>
              <a:defRPr sz="5000">
                <a:solidFill>
                  <a:schemeClr val="accent2"/>
                </a:solidFill>
                <a:latin typeface="+mn-lt"/>
                <a:ea typeface="+mn-ea"/>
                <a:cs typeface="+mn-cs"/>
              </a:defRPr>
            </a:lvl1pPr>
            <a:lvl2pPr marL="341313" indent="-339725" algn="l" rtl="0" eaLnBrk="1" fontAlgn="base" hangingPunct="1">
              <a:lnSpc>
                <a:spcPct val="90000"/>
              </a:lnSpc>
              <a:spcBef>
                <a:spcPct val="30000"/>
              </a:spcBef>
              <a:spcAft>
                <a:spcPct val="0"/>
              </a:spcAft>
              <a:buClr>
                <a:srgbClr val="004880"/>
              </a:buClr>
              <a:buFont typeface="GE Inspira Pitch" pitchFamily="34" charset="0"/>
              <a:buChar char="•"/>
              <a:defRPr sz="3200">
                <a:solidFill>
                  <a:srgbClr val="1E4191"/>
                </a:solidFill>
                <a:latin typeface="+mn-lt"/>
              </a:defRPr>
            </a:lvl2pPr>
            <a:lvl3pPr marL="744538" indent="-288925" algn="l" rtl="0" eaLnBrk="1" fontAlgn="base" hangingPunct="1">
              <a:lnSpc>
                <a:spcPct val="90000"/>
              </a:lnSpc>
              <a:spcBef>
                <a:spcPct val="20000"/>
              </a:spcBef>
              <a:spcAft>
                <a:spcPct val="0"/>
              </a:spcAft>
              <a:buClr>
                <a:srgbClr val="004880"/>
              </a:buClr>
              <a:buChar char="–"/>
              <a:defRPr sz="3200">
                <a:solidFill>
                  <a:srgbClr val="1E4191"/>
                </a:solidFill>
                <a:latin typeface="+mn-lt"/>
              </a:defRPr>
            </a:lvl3pPr>
            <a:lvl4pPr marL="1146175" indent="-287338" algn="l" rtl="0" eaLnBrk="1" fontAlgn="base" hangingPunct="1">
              <a:lnSpc>
                <a:spcPct val="90000"/>
              </a:lnSpc>
              <a:spcBef>
                <a:spcPct val="10000"/>
              </a:spcBef>
              <a:spcAft>
                <a:spcPct val="0"/>
              </a:spcAft>
              <a:buClr>
                <a:srgbClr val="004880"/>
              </a:buClr>
              <a:buChar char="–"/>
              <a:defRPr sz="3200">
                <a:solidFill>
                  <a:srgbClr val="1E4191"/>
                </a:solidFill>
                <a:latin typeface="+mn-lt"/>
              </a:defRPr>
            </a:lvl4pPr>
            <a:lvl5pPr marL="1546225" indent="-285750" algn="l" rtl="0" eaLnBrk="1" fontAlgn="base" hangingPunct="1">
              <a:lnSpc>
                <a:spcPct val="90000"/>
              </a:lnSpc>
              <a:spcBef>
                <a:spcPts val="240"/>
              </a:spcBef>
              <a:spcAft>
                <a:spcPct val="0"/>
              </a:spcAft>
              <a:buClr>
                <a:srgbClr val="004880"/>
              </a:buClr>
              <a:buChar char="–"/>
              <a:defRPr sz="3200">
                <a:solidFill>
                  <a:srgbClr val="1E4191"/>
                </a:solidFill>
                <a:latin typeface="+mn-lt"/>
              </a:defRPr>
            </a:lvl5pPr>
            <a:lvl6pPr marL="2003425" indent="-285750" algn="l" rtl="0" eaLnBrk="1" fontAlgn="base" hangingPunct="1">
              <a:lnSpc>
                <a:spcPct val="90000"/>
              </a:lnSpc>
              <a:spcBef>
                <a:spcPct val="0"/>
              </a:spcBef>
              <a:spcAft>
                <a:spcPct val="0"/>
              </a:spcAft>
              <a:buClr>
                <a:srgbClr val="004880"/>
              </a:buClr>
              <a:buChar char="–"/>
              <a:defRPr sz="3200">
                <a:solidFill>
                  <a:srgbClr val="1E4191"/>
                </a:solidFill>
                <a:latin typeface="+mn-lt"/>
              </a:defRPr>
            </a:lvl6pPr>
            <a:lvl7pPr marL="2460625" indent="-285750" algn="l" rtl="0" eaLnBrk="1" fontAlgn="base" hangingPunct="1">
              <a:lnSpc>
                <a:spcPct val="90000"/>
              </a:lnSpc>
              <a:spcBef>
                <a:spcPct val="0"/>
              </a:spcBef>
              <a:spcAft>
                <a:spcPct val="0"/>
              </a:spcAft>
              <a:buClr>
                <a:srgbClr val="004880"/>
              </a:buClr>
              <a:buChar char="–"/>
              <a:defRPr sz="3200">
                <a:solidFill>
                  <a:srgbClr val="1E4191"/>
                </a:solidFill>
                <a:latin typeface="+mn-lt"/>
              </a:defRPr>
            </a:lvl7pPr>
            <a:lvl8pPr marL="2917825" indent="-285750" algn="l" rtl="0" eaLnBrk="1" fontAlgn="base" hangingPunct="1">
              <a:lnSpc>
                <a:spcPct val="90000"/>
              </a:lnSpc>
              <a:spcBef>
                <a:spcPct val="0"/>
              </a:spcBef>
              <a:spcAft>
                <a:spcPct val="0"/>
              </a:spcAft>
              <a:buClr>
                <a:srgbClr val="004880"/>
              </a:buClr>
              <a:buChar char="–"/>
              <a:defRPr sz="3200">
                <a:solidFill>
                  <a:srgbClr val="1E4191"/>
                </a:solidFill>
                <a:latin typeface="+mn-lt"/>
              </a:defRPr>
            </a:lvl8pPr>
            <a:lvl9pPr marL="3375025" indent="-285750" algn="l" rtl="0" eaLnBrk="1" fontAlgn="base" hangingPunct="1">
              <a:lnSpc>
                <a:spcPct val="90000"/>
              </a:lnSpc>
              <a:spcBef>
                <a:spcPct val="0"/>
              </a:spcBef>
              <a:spcAft>
                <a:spcPct val="0"/>
              </a:spcAft>
              <a:buClr>
                <a:srgbClr val="004880"/>
              </a:buClr>
              <a:buChar char="–"/>
              <a:defRPr sz="3200">
                <a:solidFill>
                  <a:srgbClr val="1E4191"/>
                </a:solidFill>
                <a:latin typeface="+mn-lt"/>
              </a:defRPr>
            </a:lvl9pPr>
          </a:lstStyle>
          <a:p>
            <a:endParaRPr lang="en-US" sz="2600" b="1" dirty="0">
              <a:solidFill>
                <a:schemeClr val="tx1">
                  <a:lumMod val="75000"/>
                </a:schemeClr>
              </a:solidFill>
            </a:endParaRPr>
          </a:p>
        </p:txBody>
      </p:sp>
      <p:pic>
        <p:nvPicPr>
          <p:cNvPr id="7" name="Picture 5" descr="D:\Documents and Settings\200015691\Desktop\Ivan Files\Downloads\IAW Tagline\IAW Tagline PPT use\One Line-Horizontal\GE_lockup_PMS7455_IaW_pp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778" y="6830211"/>
            <a:ext cx="3687763" cy="135096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4914" y="3960974"/>
            <a:ext cx="6678062" cy="38477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1140" name="Rectangle 4"/>
          <p:cNvSpPr>
            <a:spLocks noGrp="1" noChangeArrowheads="1"/>
          </p:cNvSpPr>
          <p:nvPr>
            <p:ph type="title"/>
          </p:nvPr>
        </p:nvSpPr>
        <p:spPr/>
        <p:txBody>
          <a:bodyPr/>
          <a:lstStyle/>
          <a:p>
            <a:r>
              <a:rPr lang="es-ES" dirty="0"/>
              <a:t/>
            </a:r>
            <a:br>
              <a:rPr lang="es-ES" dirty="0"/>
            </a:br>
            <a:r>
              <a:rPr lang="es-ES" dirty="0"/>
              <a:t/>
            </a:r>
            <a:br>
              <a:rPr lang="es-ES" dirty="0"/>
            </a:br>
            <a:r>
              <a:rPr lang="en-US" dirty="0"/>
              <a:t> </a:t>
            </a:r>
          </a:p>
        </p:txBody>
      </p:sp>
      <p:sp>
        <p:nvSpPr>
          <p:cNvPr id="731141" name="Rectangle 5"/>
          <p:cNvSpPr>
            <a:spLocks noGrp="1" noChangeArrowheads="1"/>
          </p:cNvSpPr>
          <p:nvPr>
            <p:ph type="subTitle" sz="quarter" idx="4294967295"/>
          </p:nvPr>
        </p:nvSpPr>
        <p:spPr>
          <a:xfrm>
            <a:off x="381000" y="-827315"/>
            <a:ext cx="14249400" cy="2048101"/>
          </a:xfrm>
        </p:spPr>
        <p:txBody>
          <a:bodyPr/>
          <a:lstStyle/>
          <a:p>
            <a:endParaRPr lang="es-ES" sz="5700" dirty="0"/>
          </a:p>
          <a:p>
            <a:r>
              <a:rPr lang="es-ES" sz="5700" dirty="0" err="1">
                <a:solidFill>
                  <a:srgbClr val="6DBC1E"/>
                </a:solidFill>
              </a:rPr>
              <a:t>Grid</a:t>
            </a:r>
            <a:r>
              <a:rPr lang="es-ES" sz="5700" dirty="0">
                <a:solidFill>
                  <a:srgbClr val="6DBC1E"/>
                </a:solidFill>
              </a:rPr>
              <a:t> </a:t>
            </a:r>
            <a:r>
              <a:rPr lang="es-ES" sz="5700" dirty="0" err="1">
                <a:solidFill>
                  <a:srgbClr val="6DBC1E"/>
                </a:solidFill>
              </a:rPr>
              <a:t>Automation</a:t>
            </a:r>
            <a:r>
              <a:rPr lang="es-ES" sz="5700" dirty="0">
                <a:solidFill>
                  <a:srgbClr val="6DBC1E"/>
                </a:solidFill>
              </a:rPr>
              <a:t> </a:t>
            </a:r>
            <a:endParaRPr lang="en-US" sz="5700" b="1" dirty="0">
              <a:solidFill>
                <a:srgbClr val="6DBC1E"/>
              </a:solidFill>
            </a:endParaRPr>
          </a:p>
        </p:txBody>
      </p:sp>
      <p:sp>
        <p:nvSpPr>
          <p:cNvPr id="4" name="Rectangle 5"/>
          <p:cNvSpPr txBox="1">
            <a:spLocks noChangeArrowheads="1"/>
          </p:cNvSpPr>
          <p:nvPr/>
        </p:nvSpPr>
        <p:spPr bwMode="auto">
          <a:xfrm>
            <a:off x="636102" y="653143"/>
            <a:ext cx="6345141" cy="56919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rtl="0" eaLnBrk="1" fontAlgn="base" hangingPunct="1">
              <a:lnSpc>
                <a:spcPct val="90000"/>
              </a:lnSpc>
              <a:spcBef>
                <a:spcPct val="0"/>
              </a:spcBef>
              <a:spcAft>
                <a:spcPct val="0"/>
              </a:spcAft>
              <a:buClr>
                <a:srgbClr val="004880"/>
              </a:buClr>
              <a:defRPr sz="5000">
                <a:solidFill>
                  <a:schemeClr val="accent2"/>
                </a:solidFill>
                <a:latin typeface="+mn-lt"/>
                <a:ea typeface="+mn-ea"/>
                <a:cs typeface="+mn-cs"/>
              </a:defRPr>
            </a:lvl1pPr>
            <a:lvl2pPr marL="341313" indent="-339725" algn="l" rtl="0" eaLnBrk="1" fontAlgn="base" hangingPunct="1">
              <a:lnSpc>
                <a:spcPct val="90000"/>
              </a:lnSpc>
              <a:spcBef>
                <a:spcPct val="30000"/>
              </a:spcBef>
              <a:spcAft>
                <a:spcPct val="0"/>
              </a:spcAft>
              <a:buClr>
                <a:srgbClr val="004880"/>
              </a:buClr>
              <a:buFont typeface="GE Inspira Pitch" pitchFamily="34" charset="0"/>
              <a:buChar char="•"/>
              <a:defRPr sz="3200">
                <a:solidFill>
                  <a:srgbClr val="1E4191"/>
                </a:solidFill>
                <a:latin typeface="+mn-lt"/>
              </a:defRPr>
            </a:lvl2pPr>
            <a:lvl3pPr marL="744538" indent="-288925" algn="l" rtl="0" eaLnBrk="1" fontAlgn="base" hangingPunct="1">
              <a:lnSpc>
                <a:spcPct val="90000"/>
              </a:lnSpc>
              <a:spcBef>
                <a:spcPct val="20000"/>
              </a:spcBef>
              <a:spcAft>
                <a:spcPct val="0"/>
              </a:spcAft>
              <a:buClr>
                <a:srgbClr val="004880"/>
              </a:buClr>
              <a:buChar char="–"/>
              <a:defRPr sz="3200">
                <a:solidFill>
                  <a:srgbClr val="1E4191"/>
                </a:solidFill>
                <a:latin typeface="+mn-lt"/>
              </a:defRPr>
            </a:lvl3pPr>
            <a:lvl4pPr marL="1146175" indent="-287338" algn="l" rtl="0" eaLnBrk="1" fontAlgn="base" hangingPunct="1">
              <a:lnSpc>
                <a:spcPct val="90000"/>
              </a:lnSpc>
              <a:spcBef>
                <a:spcPct val="10000"/>
              </a:spcBef>
              <a:spcAft>
                <a:spcPct val="0"/>
              </a:spcAft>
              <a:buClr>
                <a:srgbClr val="004880"/>
              </a:buClr>
              <a:buChar char="–"/>
              <a:defRPr sz="3200">
                <a:solidFill>
                  <a:srgbClr val="1E4191"/>
                </a:solidFill>
                <a:latin typeface="+mn-lt"/>
              </a:defRPr>
            </a:lvl4pPr>
            <a:lvl5pPr marL="1546225" indent="-285750" algn="l" rtl="0" eaLnBrk="1" fontAlgn="base" hangingPunct="1">
              <a:lnSpc>
                <a:spcPct val="90000"/>
              </a:lnSpc>
              <a:spcBef>
                <a:spcPts val="240"/>
              </a:spcBef>
              <a:spcAft>
                <a:spcPct val="0"/>
              </a:spcAft>
              <a:buClr>
                <a:srgbClr val="004880"/>
              </a:buClr>
              <a:buChar char="–"/>
              <a:defRPr sz="3200">
                <a:solidFill>
                  <a:srgbClr val="1E4191"/>
                </a:solidFill>
                <a:latin typeface="+mn-lt"/>
              </a:defRPr>
            </a:lvl5pPr>
            <a:lvl6pPr marL="2003425" indent="-285750" algn="l" rtl="0" eaLnBrk="1" fontAlgn="base" hangingPunct="1">
              <a:lnSpc>
                <a:spcPct val="90000"/>
              </a:lnSpc>
              <a:spcBef>
                <a:spcPct val="0"/>
              </a:spcBef>
              <a:spcAft>
                <a:spcPct val="0"/>
              </a:spcAft>
              <a:buClr>
                <a:srgbClr val="004880"/>
              </a:buClr>
              <a:buChar char="–"/>
              <a:defRPr sz="3200">
                <a:solidFill>
                  <a:srgbClr val="1E4191"/>
                </a:solidFill>
                <a:latin typeface="+mn-lt"/>
              </a:defRPr>
            </a:lvl6pPr>
            <a:lvl7pPr marL="2460625" indent="-285750" algn="l" rtl="0" eaLnBrk="1" fontAlgn="base" hangingPunct="1">
              <a:lnSpc>
                <a:spcPct val="90000"/>
              </a:lnSpc>
              <a:spcBef>
                <a:spcPct val="0"/>
              </a:spcBef>
              <a:spcAft>
                <a:spcPct val="0"/>
              </a:spcAft>
              <a:buClr>
                <a:srgbClr val="004880"/>
              </a:buClr>
              <a:buChar char="–"/>
              <a:defRPr sz="3200">
                <a:solidFill>
                  <a:srgbClr val="1E4191"/>
                </a:solidFill>
                <a:latin typeface="+mn-lt"/>
              </a:defRPr>
            </a:lvl7pPr>
            <a:lvl8pPr marL="2917825" indent="-285750" algn="l" rtl="0" eaLnBrk="1" fontAlgn="base" hangingPunct="1">
              <a:lnSpc>
                <a:spcPct val="90000"/>
              </a:lnSpc>
              <a:spcBef>
                <a:spcPct val="0"/>
              </a:spcBef>
              <a:spcAft>
                <a:spcPct val="0"/>
              </a:spcAft>
              <a:buClr>
                <a:srgbClr val="004880"/>
              </a:buClr>
              <a:buChar char="–"/>
              <a:defRPr sz="3200">
                <a:solidFill>
                  <a:srgbClr val="1E4191"/>
                </a:solidFill>
                <a:latin typeface="+mn-lt"/>
              </a:defRPr>
            </a:lvl8pPr>
            <a:lvl9pPr marL="3375025" indent="-285750" algn="l" rtl="0" eaLnBrk="1" fontAlgn="base" hangingPunct="1">
              <a:lnSpc>
                <a:spcPct val="90000"/>
              </a:lnSpc>
              <a:spcBef>
                <a:spcPct val="0"/>
              </a:spcBef>
              <a:spcAft>
                <a:spcPct val="0"/>
              </a:spcAft>
              <a:buClr>
                <a:srgbClr val="004880"/>
              </a:buClr>
              <a:buChar char="–"/>
              <a:defRPr sz="3200">
                <a:solidFill>
                  <a:srgbClr val="1E4191"/>
                </a:solidFill>
                <a:latin typeface="+mn-lt"/>
              </a:defRPr>
            </a:lvl9pPr>
          </a:lstStyle>
          <a:p>
            <a:endParaRPr lang="es-ES" sz="2600" dirty="0"/>
          </a:p>
          <a:p>
            <a:endParaRPr lang="es-ES" sz="2600" dirty="0"/>
          </a:p>
          <a:p>
            <a:endParaRPr lang="es-ES" sz="2600" dirty="0"/>
          </a:p>
          <a:p>
            <a:r>
              <a:rPr lang="es-ES" sz="2300" u="sng" dirty="0" err="1">
                <a:solidFill>
                  <a:srgbClr val="6DBC1E"/>
                </a:solidFill>
              </a:rPr>
              <a:t>Product</a:t>
            </a:r>
            <a:r>
              <a:rPr lang="es-ES" sz="2300" u="sng" dirty="0">
                <a:solidFill>
                  <a:srgbClr val="6DBC1E"/>
                </a:solidFill>
              </a:rPr>
              <a:t> Portfolio</a:t>
            </a:r>
          </a:p>
          <a:p>
            <a:endParaRPr lang="es-ES" sz="2300" dirty="0"/>
          </a:p>
          <a:p>
            <a:r>
              <a:rPr lang="es-ES" sz="1700" dirty="0" err="1">
                <a:solidFill>
                  <a:schemeClr val="tx1">
                    <a:lumMod val="75000"/>
                  </a:schemeClr>
                </a:solidFill>
              </a:rPr>
              <a:t>Protection</a:t>
            </a:r>
            <a:r>
              <a:rPr lang="es-ES" sz="1700" dirty="0">
                <a:solidFill>
                  <a:schemeClr val="tx1">
                    <a:lumMod val="75000"/>
                  </a:schemeClr>
                </a:solidFill>
              </a:rPr>
              <a:t> &amp; Control </a:t>
            </a:r>
            <a:r>
              <a:rPr lang="es-ES" sz="1700" dirty="0" err="1">
                <a:solidFill>
                  <a:schemeClr val="tx1">
                    <a:lumMod val="75000"/>
                  </a:schemeClr>
                </a:solidFill>
              </a:rPr>
              <a:t>Relays</a:t>
            </a:r>
            <a:r>
              <a:rPr lang="es-ES" sz="1700" dirty="0">
                <a:solidFill>
                  <a:schemeClr val="tx1">
                    <a:lumMod val="75000"/>
                  </a:schemeClr>
                </a:solidFill>
              </a:rPr>
              <a:t> </a:t>
            </a:r>
          </a:p>
          <a:p>
            <a:r>
              <a:rPr lang="en-US" sz="1700" dirty="0">
                <a:solidFill>
                  <a:srgbClr val="4C4C4C"/>
                </a:solidFill>
              </a:rPr>
              <a:t>Enhanced system reliability &amp; security with high speed devices and tools</a:t>
            </a:r>
          </a:p>
          <a:p>
            <a:r>
              <a:rPr lang="en-US" sz="1700" dirty="0"/>
              <a:t> </a:t>
            </a:r>
            <a:endParaRPr lang="en-US" sz="1700" dirty="0"/>
          </a:p>
          <a:p>
            <a:r>
              <a:rPr lang="es-ES" sz="1700" dirty="0" err="1">
                <a:solidFill>
                  <a:schemeClr val="tx1">
                    <a:lumMod val="75000"/>
                  </a:schemeClr>
                </a:solidFill>
              </a:rPr>
              <a:t>Automation</a:t>
            </a:r>
            <a:r>
              <a:rPr lang="es-ES" sz="1700" dirty="0">
                <a:solidFill>
                  <a:schemeClr val="tx1">
                    <a:lumMod val="75000"/>
                  </a:schemeClr>
                </a:solidFill>
              </a:rPr>
              <a:t> </a:t>
            </a:r>
            <a:r>
              <a:rPr lang="es-ES" sz="1700" dirty="0" err="1">
                <a:solidFill>
                  <a:schemeClr val="tx1">
                    <a:lumMod val="75000"/>
                  </a:schemeClr>
                </a:solidFill>
              </a:rPr>
              <a:t>Gateways</a:t>
            </a:r>
            <a:r>
              <a:rPr lang="es-ES" sz="1700" dirty="0">
                <a:solidFill>
                  <a:schemeClr val="tx1">
                    <a:lumMod val="75000"/>
                  </a:schemeClr>
                </a:solidFill>
              </a:rPr>
              <a:t> </a:t>
            </a:r>
          </a:p>
          <a:p>
            <a:r>
              <a:rPr lang="en-US" sz="1700" dirty="0">
                <a:solidFill>
                  <a:srgbClr val="4C4C4C"/>
                </a:solidFill>
              </a:rPr>
              <a:t>Seamless &amp; scalable solution with Gateways, RTUs &amp; Ethernet Switches </a:t>
            </a:r>
            <a:endParaRPr lang="en-US" sz="1700" dirty="0">
              <a:solidFill>
                <a:srgbClr val="4C4C4C"/>
              </a:solidFill>
            </a:endParaRPr>
          </a:p>
          <a:p>
            <a:endParaRPr lang="en-US" sz="1700" dirty="0"/>
          </a:p>
          <a:p>
            <a:r>
              <a:rPr lang="es-ES" sz="1700" dirty="0" err="1">
                <a:solidFill>
                  <a:schemeClr val="tx1">
                    <a:lumMod val="75000"/>
                  </a:schemeClr>
                </a:solidFill>
              </a:rPr>
              <a:t>Asset</a:t>
            </a:r>
            <a:r>
              <a:rPr lang="es-ES" sz="1700" dirty="0">
                <a:solidFill>
                  <a:schemeClr val="tx1">
                    <a:lumMod val="75000"/>
                  </a:schemeClr>
                </a:solidFill>
              </a:rPr>
              <a:t> </a:t>
            </a:r>
            <a:r>
              <a:rPr lang="es-ES" sz="1700" dirty="0" err="1">
                <a:solidFill>
                  <a:schemeClr val="tx1">
                    <a:lumMod val="75000"/>
                  </a:schemeClr>
                </a:solidFill>
              </a:rPr>
              <a:t>Monitoring</a:t>
            </a:r>
            <a:r>
              <a:rPr lang="es-ES" sz="1700" dirty="0">
                <a:solidFill>
                  <a:schemeClr val="tx1">
                    <a:lumMod val="75000"/>
                  </a:schemeClr>
                </a:solidFill>
              </a:rPr>
              <a:t> and </a:t>
            </a:r>
            <a:r>
              <a:rPr lang="es-ES" sz="1700" dirty="0" err="1">
                <a:solidFill>
                  <a:schemeClr val="tx1">
                    <a:lumMod val="75000"/>
                  </a:schemeClr>
                </a:solidFill>
              </a:rPr>
              <a:t>Diagnostics</a:t>
            </a:r>
            <a:r>
              <a:rPr lang="es-ES" sz="1700" dirty="0">
                <a:solidFill>
                  <a:schemeClr val="tx1">
                    <a:lumMod val="75000"/>
                  </a:schemeClr>
                </a:solidFill>
              </a:rPr>
              <a:t> </a:t>
            </a:r>
          </a:p>
          <a:p>
            <a:r>
              <a:rPr lang="en-US" sz="1700" dirty="0">
                <a:solidFill>
                  <a:srgbClr val="4C4C4C"/>
                </a:solidFill>
              </a:rPr>
              <a:t>Proactive asset maintenance with Relays with build-in monitoring &amp; diagnostic intelligence. </a:t>
            </a:r>
            <a:endParaRPr lang="en-US" sz="1700" dirty="0">
              <a:solidFill>
                <a:srgbClr val="4C4C4C"/>
              </a:solidFill>
            </a:endParaRPr>
          </a:p>
          <a:p>
            <a:endParaRPr lang="en-US" sz="1700" dirty="0"/>
          </a:p>
          <a:p>
            <a:r>
              <a:rPr lang="es-ES" sz="1700" dirty="0">
                <a:solidFill>
                  <a:schemeClr val="tx1">
                    <a:lumMod val="75000"/>
                  </a:schemeClr>
                </a:solidFill>
              </a:rPr>
              <a:t>Industrial Digital </a:t>
            </a:r>
            <a:r>
              <a:rPr lang="es-ES" sz="1700" dirty="0" err="1">
                <a:solidFill>
                  <a:schemeClr val="tx1">
                    <a:lumMod val="75000"/>
                  </a:schemeClr>
                </a:solidFill>
              </a:rPr>
              <a:t>Meters</a:t>
            </a:r>
            <a:r>
              <a:rPr lang="es-ES" sz="1700" dirty="0">
                <a:solidFill>
                  <a:schemeClr val="tx1">
                    <a:lumMod val="75000"/>
                  </a:schemeClr>
                </a:solidFill>
              </a:rPr>
              <a:t> </a:t>
            </a:r>
          </a:p>
          <a:p>
            <a:r>
              <a:rPr lang="en-US" sz="1700" dirty="0">
                <a:solidFill>
                  <a:srgbClr val="4C4C4C"/>
                </a:solidFill>
              </a:rPr>
              <a:t>Monitor &amp; optimize energy usages wit power monitors to advanced power quality meters </a:t>
            </a:r>
            <a:endParaRPr lang="en-US" sz="1700" dirty="0">
              <a:solidFill>
                <a:srgbClr val="4C4C4C"/>
              </a:solidFill>
            </a:endParaRPr>
          </a:p>
          <a:p>
            <a:endParaRPr lang="en-US" sz="1700" dirty="0"/>
          </a:p>
          <a:p>
            <a:r>
              <a:rPr lang="es-ES" sz="1700" dirty="0" err="1">
                <a:solidFill>
                  <a:schemeClr val="tx1">
                    <a:lumMod val="75000"/>
                  </a:schemeClr>
                </a:solidFill>
              </a:rPr>
              <a:t>Fault</a:t>
            </a:r>
            <a:r>
              <a:rPr lang="es-ES" sz="1700" dirty="0">
                <a:solidFill>
                  <a:schemeClr val="tx1">
                    <a:lumMod val="75000"/>
                  </a:schemeClr>
                </a:solidFill>
              </a:rPr>
              <a:t> </a:t>
            </a:r>
            <a:r>
              <a:rPr lang="es-ES" sz="1700" dirty="0" err="1">
                <a:solidFill>
                  <a:schemeClr val="tx1">
                    <a:lumMod val="75000"/>
                  </a:schemeClr>
                </a:solidFill>
              </a:rPr>
              <a:t>Sensors</a:t>
            </a:r>
            <a:r>
              <a:rPr lang="es-ES" sz="1700" dirty="0">
                <a:solidFill>
                  <a:schemeClr val="tx1">
                    <a:lumMod val="75000"/>
                  </a:schemeClr>
                </a:solidFill>
              </a:rPr>
              <a:t> </a:t>
            </a:r>
          </a:p>
          <a:p>
            <a:pPr algn="just"/>
            <a:r>
              <a:rPr lang="en-US" sz="1700" dirty="0">
                <a:solidFill>
                  <a:srgbClr val="4C4C4C"/>
                </a:solidFill>
              </a:rPr>
              <a:t>Real-time information on line outages &amp; </a:t>
            </a:r>
            <a:r>
              <a:rPr lang="en-US" sz="1700" dirty="0">
                <a:solidFill>
                  <a:srgbClr val="4C4C4C"/>
                </a:solidFill>
              </a:rPr>
              <a:t>available </a:t>
            </a:r>
            <a:endParaRPr lang="es-ES" sz="1700" dirty="0"/>
          </a:p>
          <a:p>
            <a:r>
              <a:rPr lang="en-US" sz="1700" dirty="0">
                <a:solidFill>
                  <a:srgbClr val="4C4C4C"/>
                </a:solidFill>
              </a:rPr>
              <a:t>capacity with advanced fault indicators  </a:t>
            </a:r>
            <a:r>
              <a:rPr lang="es-ES" sz="1700" dirty="0">
                <a:solidFill>
                  <a:srgbClr val="4C4C4C"/>
                </a:solidFill>
              </a:rPr>
              <a:t> </a:t>
            </a:r>
          </a:p>
        </p:txBody>
      </p:sp>
      <p:sp>
        <p:nvSpPr>
          <p:cNvPr id="5" name="Rectangle 5"/>
          <p:cNvSpPr txBox="1">
            <a:spLocks noChangeArrowheads="1"/>
          </p:cNvSpPr>
          <p:nvPr/>
        </p:nvSpPr>
        <p:spPr bwMode="auto">
          <a:xfrm>
            <a:off x="3593610" y="6570767"/>
            <a:ext cx="11036790" cy="858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rtl="0" eaLnBrk="1" fontAlgn="base" hangingPunct="1">
              <a:lnSpc>
                <a:spcPct val="90000"/>
              </a:lnSpc>
              <a:spcBef>
                <a:spcPct val="0"/>
              </a:spcBef>
              <a:spcAft>
                <a:spcPct val="0"/>
              </a:spcAft>
              <a:buClr>
                <a:srgbClr val="004880"/>
              </a:buClr>
              <a:defRPr sz="5000">
                <a:solidFill>
                  <a:schemeClr val="accent2"/>
                </a:solidFill>
                <a:latin typeface="+mn-lt"/>
                <a:ea typeface="+mn-ea"/>
                <a:cs typeface="+mn-cs"/>
              </a:defRPr>
            </a:lvl1pPr>
            <a:lvl2pPr marL="341313" indent="-339725" algn="l" rtl="0" eaLnBrk="1" fontAlgn="base" hangingPunct="1">
              <a:lnSpc>
                <a:spcPct val="90000"/>
              </a:lnSpc>
              <a:spcBef>
                <a:spcPct val="30000"/>
              </a:spcBef>
              <a:spcAft>
                <a:spcPct val="0"/>
              </a:spcAft>
              <a:buClr>
                <a:srgbClr val="004880"/>
              </a:buClr>
              <a:buFont typeface="GE Inspira Pitch" pitchFamily="34" charset="0"/>
              <a:buChar char="•"/>
              <a:defRPr sz="3200">
                <a:solidFill>
                  <a:srgbClr val="1E4191"/>
                </a:solidFill>
                <a:latin typeface="+mn-lt"/>
              </a:defRPr>
            </a:lvl2pPr>
            <a:lvl3pPr marL="744538" indent="-288925" algn="l" rtl="0" eaLnBrk="1" fontAlgn="base" hangingPunct="1">
              <a:lnSpc>
                <a:spcPct val="90000"/>
              </a:lnSpc>
              <a:spcBef>
                <a:spcPct val="20000"/>
              </a:spcBef>
              <a:spcAft>
                <a:spcPct val="0"/>
              </a:spcAft>
              <a:buClr>
                <a:srgbClr val="004880"/>
              </a:buClr>
              <a:buChar char="–"/>
              <a:defRPr sz="3200">
                <a:solidFill>
                  <a:srgbClr val="1E4191"/>
                </a:solidFill>
                <a:latin typeface="+mn-lt"/>
              </a:defRPr>
            </a:lvl3pPr>
            <a:lvl4pPr marL="1146175" indent="-287338" algn="l" rtl="0" eaLnBrk="1" fontAlgn="base" hangingPunct="1">
              <a:lnSpc>
                <a:spcPct val="90000"/>
              </a:lnSpc>
              <a:spcBef>
                <a:spcPct val="10000"/>
              </a:spcBef>
              <a:spcAft>
                <a:spcPct val="0"/>
              </a:spcAft>
              <a:buClr>
                <a:srgbClr val="004880"/>
              </a:buClr>
              <a:buChar char="–"/>
              <a:defRPr sz="3200">
                <a:solidFill>
                  <a:srgbClr val="1E4191"/>
                </a:solidFill>
                <a:latin typeface="+mn-lt"/>
              </a:defRPr>
            </a:lvl4pPr>
            <a:lvl5pPr marL="1546225" indent="-285750" algn="l" rtl="0" eaLnBrk="1" fontAlgn="base" hangingPunct="1">
              <a:lnSpc>
                <a:spcPct val="90000"/>
              </a:lnSpc>
              <a:spcBef>
                <a:spcPts val="240"/>
              </a:spcBef>
              <a:spcAft>
                <a:spcPct val="0"/>
              </a:spcAft>
              <a:buClr>
                <a:srgbClr val="004880"/>
              </a:buClr>
              <a:buChar char="–"/>
              <a:defRPr sz="3200">
                <a:solidFill>
                  <a:srgbClr val="1E4191"/>
                </a:solidFill>
                <a:latin typeface="+mn-lt"/>
              </a:defRPr>
            </a:lvl5pPr>
            <a:lvl6pPr marL="2003425" indent="-285750" algn="l" rtl="0" eaLnBrk="1" fontAlgn="base" hangingPunct="1">
              <a:lnSpc>
                <a:spcPct val="90000"/>
              </a:lnSpc>
              <a:spcBef>
                <a:spcPct val="0"/>
              </a:spcBef>
              <a:spcAft>
                <a:spcPct val="0"/>
              </a:spcAft>
              <a:buClr>
                <a:srgbClr val="004880"/>
              </a:buClr>
              <a:buChar char="–"/>
              <a:defRPr sz="3200">
                <a:solidFill>
                  <a:srgbClr val="1E4191"/>
                </a:solidFill>
                <a:latin typeface="+mn-lt"/>
              </a:defRPr>
            </a:lvl6pPr>
            <a:lvl7pPr marL="2460625" indent="-285750" algn="l" rtl="0" eaLnBrk="1" fontAlgn="base" hangingPunct="1">
              <a:lnSpc>
                <a:spcPct val="90000"/>
              </a:lnSpc>
              <a:spcBef>
                <a:spcPct val="0"/>
              </a:spcBef>
              <a:spcAft>
                <a:spcPct val="0"/>
              </a:spcAft>
              <a:buClr>
                <a:srgbClr val="004880"/>
              </a:buClr>
              <a:buChar char="–"/>
              <a:defRPr sz="3200">
                <a:solidFill>
                  <a:srgbClr val="1E4191"/>
                </a:solidFill>
                <a:latin typeface="+mn-lt"/>
              </a:defRPr>
            </a:lvl7pPr>
            <a:lvl8pPr marL="2917825" indent="-285750" algn="l" rtl="0" eaLnBrk="1" fontAlgn="base" hangingPunct="1">
              <a:lnSpc>
                <a:spcPct val="90000"/>
              </a:lnSpc>
              <a:spcBef>
                <a:spcPct val="0"/>
              </a:spcBef>
              <a:spcAft>
                <a:spcPct val="0"/>
              </a:spcAft>
              <a:buClr>
                <a:srgbClr val="004880"/>
              </a:buClr>
              <a:buChar char="–"/>
              <a:defRPr sz="3200">
                <a:solidFill>
                  <a:srgbClr val="1E4191"/>
                </a:solidFill>
                <a:latin typeface="+mn-lt"/>
              </a:defRPr>
            </a:lvl8pPr>
            <a:lvl9pPr marL="3375025" indent="-285750" algn="l" rtl="0" eaLnBrk="1" fontAlgn="base" hangingPunct="1">
              <a:lnSpc>
                <a:spcPct val="90000"/>
              </a:lnSpc>
              <a:spcBef>
                <a:spcPct val="0"/>
              </a:spcBef>
              <a:spcAft>
                <a:spcPct val="0"/>
              </a:spcAft>
              <a:buClr>
                <a:srgbClr val="004880"/>
              </a:buClr>
              <a:buChar char="–"/>
              <a:defRPr sz="3200">
                <a:solidFill>
                  <a:srgbClr val="1E4191"/>
                </a:solidFill>
                <a:latin typeface="+mn-lt"/>
              </a:defRPr>
            </a:lvl9pPr>
          </a:lstStyle>
          <a:p>
            <a:endParaRPr lang="es-ES" sz="2600" dirty="0"/>
          </a:p>
          <a:p>
            <a:r>
              <a:rPr lang="en-US" sz="2600" dirty="0">
                <a:solidFill>
                  <a:srgbClr val="6DBC1E"/>
                </a:solidFill>
              </a:rPr>
              <a:t>Maximizing Grid Reliability, Efficiency, Security &amp; Operational Excellence </a:t>
            </a:r>
            <a:endParaRPr lang="en-US" sz="2600" b="1" dirty="0">
              <a:solidFill>
                <a:srgbClr val="6DBC1E"/>
              </a:solidFill>
            </a:endParaRPr>
          </a:p>
        </p:txBody>
      </p:sp>
      <p:sp>
        <p:nvSpPr>
          <p:cNvPr id="7" name="Rectangle 5"/>
          <p:cNvSpPr txBox="1">
            <a:spLocks noChangeArrowheads="1"/>
          </p:cNvSpPr>
          <p:nvPr/>
        </p:nvSpPr>
        <p:spPr bwMode="auto">
          <a:xfrm>
            <a:off x="7662410" y="653143"/>
            <a:ext cx="6345141" cy="5747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rtl="0" eaLnBrk="1" fontAlgn="base" hangingPunct="1">
              <a:lnSpc>
                <a:spcPct val="90000"/>
              </a:lnSpc>
              <a:spcBef>
                <a:spcPct val="0"/>
              </a:spcBef>
              <a:spcAft>
                <a:spcPct val="0"/>
              </a:spcAft>
              <a:buClr>
                <a:srgbClr val="004880"/>
              </a:buClr>
              <a:defRPr sz="5000">
                <a:solidFill>
                  <a:schemeClr val="accent2"/>
                </a:solidFill>
                <a:latin typeface="+mn-lt"/>
                <a:ea typeface="+mn-ea"/>
                <a:cs typeface="+mn-cs"/>
              </a:defRPr>
            </a:lvl1pPr>
            <a:lvl2pPr marL="341313" indent="-339725" algn="l" rtl="0" eaLnBrk="1" fontAlgn="base" hangingPunct="1">
              <a:lnSpc>
                <a:spcPct val="90000"/>
              </a:lnSpc>
              <a:spcBef>
                <a:spcPct val="30000"/>
              </a:spcBef>
              <a:spcAft>
                <a:spcPct val="0"/>
              </a:spcAft>
              <a:buClr>
                <a:srgbClr val="004880"/>
              </a:buClr>
              <a:buFont typeface="GE Inspira Pitch" pitchFamily="34" charset="0"/>
              <a:buChar char="•"/>
              <a:defRPr sz="3200">
                <a:solidFill>
                  <a:srgbClr val="1E4191"/>
                </a:solidFill>
                <a:latin typeface="+mn-lt"/>
              </a:defRPr>
            </a:lvl2pPr>
            <a:lvl3pPr marL="744538" indent="-288925" algn="l" rtl="0" eaLnBrk="1" fontAlgn="base" hangingPunct="1">
              <a:lnSpc>
                <a:spcPct val="90000"/>
              </a:lnSpc>
              <a:spcBef>
                <a:spcPct val="20000"/>
              </a:spcBef>
              <a:spcAft>
                <a:spcPct val="0"/>
              </a:spcAft>
              <a:buClr>
                <a:srgbClr val="004880"/>
              </a:buClr>
              <a:buChar char="–"/>
              <a:defRPr sz="3200">
                <a:solidFill>
                  <a:srgbClr val="1E4191"/>
                </a:solidFill>
                <a:latin typeface="+mn-lt"/>
              </a:defRPr>
            </a:lvl3pPr>
            <a:lvl4pPr marL="1146175" indent="-287338" algn="l" rtl="0" eaLnBrk="1" fontAlgn="base" hangingPunct="1">
              <a:lnSpc>
                <a:spcPct val="90000"/>
              </a:lnSpc>
              <a:spcBef>
                <a:spcPct val="10000"/>
              </a:spcBef>
              <a:spcAft>
                <a:spcPct val="0"/>
              </a:spcAft>
              <a:buClr>
                <a:srgbClr val="004880"/>
              </a:buClr>
              <a:buChar char="–"/>
              <a:defRPr sz="3200">
                <a:solidFill>
                  <a:srgbClr val="1E4191"/>
                </a:solidFill>
                <a:latin typeface="+mn-lt"/>
              </a:defRPr>
            </a:lvl4pPr>
            <a:lvl5pPr marL="1546225" indent="-285750" algn="l" rtl="0" eaLnBrk="1" fontAlgn="base" hangingPunct="1">
              <a:lnSpc>
                <a:spcPct val="90000"/>
              </a:lnSpc>
              <a:spcBef>
                <a:spcPts val="240"/>
              </a:spcBef>
              <a:spcAft>
                <a:spcPct val="0"/>
              </a:spcAft>
              <a:buClr>
                <a:srgbClr val="004880"/>
              </a:buClr>
              <a:buChar char="–"/>
              <a:defRPr sz="3200">
                <a:solidFill>
                  <a:srgbClr val="1E4191"/>
                </a:solidFill>
                <a:latin typeface="+mn-lt"/>
              </a:defRPr>
            </a:lvl5pPr>
            <a:lvl6pPr marL="2003425" indent="-285750" algn="l" rtl="0" eaLnBrk="1" fontAlgn="base" hangingPunct="1">
              <a:lnSpc>
                <a:spcPct val="90000"/>
              </a:lnSpc>
              <a:spcBef>
                <a:spcPct val="0"/>
              </a:spcBef>
              <a:spcAft>
                <a:spcPct val="0"/>
              </a:spcAft>
              <a:buClr>
                <a:srgbClr val="004880"/>
              </a:buClr>
              <a:buChar char="–"/>
              <a:defRPr sz="3200">
                <a:solidFill>
                  <a:srgbClr val="1E4191"/>
                </a:solidFill>
                <a:latin typeface="+mn-lt"/>
              </a:defRPr>
            </a:lvl6pPr>
            <a:lvl7pPr marL="2460625" indent="-285750" algn="l" rtl="0" eaLnBrk="1" fontAlgn="base" hangingPunct="1">
              <a:lnSpc>
                <a:spcPct val="90000"/>
              </a:lnSpc>
              <a:spcBef>
                <a:spcPct val="0"/>
              </a:spcBef>
              <a:spcAft>
                <a:spcPct val="0"/>
              </a:spcAft>
              <a:buClr>
                <a:srgbClr val="004880"/>
              </a:buClr>
              <a:buChar char="–"/>
              <a:defRPr sz="3200">
                <a:solidFill>
                  <a:srgbClr val="1E4191"/>
                </a:solidFill>
                <a:latin typeface="+mn-lt"/>
              </a:defRPr>
            </a:lvl7pPr>
            <a:lvl8pPr marL="2917825" indent="-285750" algn="l" rtl="0" eaLnBrk="1" fontAlgn="base" hangingPunct="1">
              <a:lnSpc>
                <a:spcPct val="90000"/>
              </a:lnSpc>
              <a:spcBef>
                <a:spcPct val="0"/>
              </a:spcBef>
              <a:spcAft>
                <a:spcPct val="0"/>
              </a:spcAft>
              <a:buClr>
                <a:srgbClr val="004880"/>
              </a:buClr>
              <a:buChar char="–"/>
              <a:defRPr sz="3200">
                <a:solidFill>
                  <a:srgbClr val="1E4191"/>
                </a:solidFill>
                <a:latin typeface="+mn-lt"/>
              </a:defRPr>
            </a:lvl8pPr>
            <a:lvl9pPr marL="3375025" indent="-285750" algn="l" rtl="0" eaLnBrk="1" fontAlgn="base" hangingPunct="1">
              <a:lnSpc>
                <a:spcPct val="90000"/>
              </a:lnSpc>
              <a:spcBef>
                <a:spcPct val="0"/>
              </a:spcBef>
              <a:spcAft>
                <a:spcPct val="0"/>
              </a:spcAft>
              <a:buClr>
                <a:srgbClr val="004880"/>
              </a:buClr>
              <a:buChar char="–"/>
              <a:defRPr sz="3200">
                <a:solidFill>
                  <a:srgbClr val="1E4191"/>
                </a:solidFill>
                <a:latin typeface="+mn-lt"/>
              </a:defRPr>
            </a:lvl9pPr>
          </a:lstStyle>
          <a:p>
            <a:endParaRPr lang="es-ES" sz="2600" dirty="0"/>
          </a:p>
          <a:p>
            <a:endParaRPr lang="es-ES" sz="1700" dirty="0"/>
          </a:p>
          <a:p>
            <a:endParaRPr lang="es-ES" sz="1700" dirty="0"/>
          </a:p>
          <a:p>
            <a:endParaRPr lang="es-ES" sz="1700" dirty="0"/>
          </a:p>
          <a:p>
            <a:r>
              <a:rPr lang="es-ES" sz="2300" u="sng" dirty="0" err="1">
                <a:solidFill>
                  <a:srgbClr val="6DBC1E"/>
                </a:solidFill>
              </a:rPr>
              <a:t>Solution</a:t>
            </a:r>
            <a:r>
              <a:rPr lang="es-ES" sz="2300" u="sng" dirty="0">
                <a:solidFill>
                  <a:srgbClr val="6DBC1E"/>
                </a:solidFill>
              </a:rPr>
              <a:t> </a:t>
            </a:r>
            <a:r>
              <a:rPr lang="es-ES" sz="2300" u="sng" dirty="0">
                <a:solidFill>
                  <a:srgbClr val="6DBC1E"/>
                </a:solidFill>
              </a:rPr>
              <a:t>Portfolio </a:t>
            </a:r>
            <a:endParaRPr lang="es-ES" sz="2300" u="sng" dirty="0">
              <a:solidFill>
                <a:srgbClr val="6DBC1E"/>
              </a:solidFill>
            </a:endParaRPr>
          </a:p>
          <a:p>
            <a:endParaRPr lang="es-ES" sz="1700" dirty="0"/>
          </a:p>
          <a:p>
            <a:r>
              <a:rPr lang="es-ES" sz="1700" dirty="0" err="1">
                <a:solidFill>
                  <a:schemeClr val="tx1">
                    <a:lumMod val="75000"/>
                  </a:schemeClr>
                </a:solidFill>
              </a:rPr>
              <a:t>Substation</a:t>
            </a:r>
            <a:r>
              <a:rPr lang="es-ES" sz="1700" dirty="0">
                <a:solidFill>
                  <a:schemeClr val="tx1">
                    <a:lumMod val="75000"/>
                  </a:schemeClr>
                </a:solidFill>
              </a:rPr>
              <a:t> </a:t>
            </a:r>
            <a:r>
              <a:rPr lang="es-ES" sz="1700" dirty="0" err="1">
                <a:solidFill>
                  <a:schemeClr val="tx1">
                    <a:lumMod val="75000"/>
                  </a:schemeClr>
                </a:solidFill>
              </a:rPr>
              <a:t>Projects</a:t>
            </a:r>
            <a:r>
              <a:rPr lang="es-ES" sz="1700" dirty="0">
                <a:solidFill>
                  <a:schemeClr val="tx1">
                    <a:lumMod val="75000"/>
                  </a:schemeClr>
                </a:solidFill>
              </a:rPr>
              <a:t> </a:t>
            </a:r>
          </a:p>
          <a:p>
            <a:pPr algn="just"/>
            <a:r>
              <a:rPr lang="es-ES" sz="1700" dirty="0">
                <a:solidFill>
                  <a:srgbClr val="6B6B6B"/>
                </a:solidFill>
              </a:rPr>
              <a:t>Complete </a:t>
            </a:r>
            <a:r>
              <a:rPr lang="es-ES" sz="1700" dirty="0" err="1">
                <a:solidFill>
                  <a:srgbClr val="6B6B6B"/>
                </a:solidFill>
              </a:rPr>
              <a:t>turnkey</a:t>
            </a:r>
            <a:r>
              <a:rPr lang="es-ES" sz="1700" dirty="0">
                <a:solidFill>
                  <a:srgbClr val="6B6B6B"/>
                </a:solidFill>
              </a:rPr>
              <a:t> EPC </a:t>
            </a:r>
            <a:r>
              <a:rPr lang="es-ES" sz="1700" dirty="0" err="1">
                <a:solidFill>
                  <a:srgbClr val="6B6B6B"/>
                </a:solidFill>
              </a:rPr>
              <a:t>transmission</a:t>
            </a:r>
            <a:r>
              <a:rPr lang="es-ES" sz="1700" dirty="0">
                <a:solidFill>
                  <a:srgbClr val="6B6B6B"/>
                </a:solidFill>
              </a:rPr>
              <a:t> &amp; </a:t>
            </a:r>
            <a:r>
              <a:rPr lang="es-ES" sz="1700" dirty="0" err="1">
                <a:solidFill>
                  <a:srgbClr val="6B6B6B"/>
                </a:solidFill>
              </a:rPr>
              <a:t>distribution</a:t>
            </a:r>
            <a:r>
              <a:rPr lang="es-ES" sz="1700" dirty="0">
                <a:solidFill>
                  <a:srgbClr val="6B6B6B"/>
                </a:solidFill>
              </a:rPr>
              <a:t> </a:t>
            </a:r>
            <a:r>
              <a:rPr lang="es-ES" sz="1700" dirty="0" err="1">
                <a:solidFill>
                  <a:srgbClr val="6B6B6B"/>
                </a:solidFill>
              </a:rPr>
              <a:t>solutions</a:t>
            </a:r>
            <a:endParaRPr lang="es-ES" sz="1700" dirty="0">
              <a:solidFill>
                <a:srgbClr val="6B6B6B"/>
              </a:solidFill>
            </a:endParaRPr>
          </a:p>
          <a:p>
            <a:r>
              <a:rPr lang="es-ES" sz="1700" dirty="0">
                <a:solidFill>
                  <a:srgbClr val="000000"/>
                </a:solidFill>
              </a:rPr>
              <a:t> </a:t>
            </a:r>
            <a:endParaRPr lang="es-ES" sz="1700" dirty="0">
              <a:solidFill>
                <a:srgbClr val="000000"/>
              </a:solidFill>
            </a:endParaRPr>
          </a:p>
          <a:p>
            <a:endParaRPr lang="es-ES" sz="1700" dirty="0">
              <a:solidFill>
                <a:schemeClr val="tx1">
                  <a:lumMod val="75000"/>
                </a:schemeClr>
              </a:solidFill>
            </a:endParaRPr>
          </a:p>
          <a:p>
            <a:r>
              <a:rPr lang="es-ES" sz="1700" dirty="0" err="1">
                <a:solidFill>
                  <a:schemeClr val="tx1">
                    <a:lumMod val="75000"/>
                  </a:schemeClr>
                </a:solidFill>
              </a:rPr>
              <a:t>Automation</a:t>
            </a:r>
            <a:r>
              <a:rPr lang="es-ES" sz="1700" dirty="0">
                <a:solidFill>
                  <a:schemeClr val="tx1">
                    <a:lumMod val="75000"/>
                  </a:schemeClr>
                </a:solidFill>
              </a:rPr>
              <a:t> </a:t>
            </a:r>
            <a:r>
              <a:rPr lang="es-ES" sz="1700" dirty="0" err="1">
                <a:solidFill>
                  <a:schemeClr val="tx1">
                    <a:lumMod val="75000"/>
                  </a:schemeClr>
                </a:solidFill>
              </a:rPr>
              <a:t>Projects</a:t>
            </a:r>
            <a:r>
              <a:rPr lang="es-ES" sz="1700" dirty="0">
                <a:solidFill>
                  <a:schemeClr val="tx1">
                    <a:lumMod val="75000"/>
                  </a:schemeClr>
                </a:solidFill>
              </a:rPr>
              <a:t> </a:t>
            </a:r>
          </a:p>
          <a:p>
            <a:pPr algn="just"/>
            <a:r>
              <a:rPr lang="en-US" sz="1700" dirty="0">
                <a:solidFill>
                  <a:srgbClr val="6B6B6B"/>
                </a:solidFill>
              </a:rPr>
              <a:t>Integrated packaged solution with protection &amp; automation for all kinds of electrical substations </a:t>
            </a:r>
            <a:endParaRPr lang="en-US" sz="1700" dirty="0">
              <a:solidFill>
                <a:srgbClr val="6B6B6B"/>
              </a:solidFill>
            </a:endParaRPr>
          </a:p>
          <a:p>
            <a:endParaRPr lang="en-US" sz="1700" dirty="0"/>
          </a:p>
          <a:p>
            <a:r>
              <a:rPr lang="es-ES" sz="1700" dirty="0">
                <a:solidFill>
                  <a:schemeClr val="tx1">
                    <a:lumMod val="75000"/>
                  </a:schemeClr>
                </a:solidFill>
              </a:rPr>
              <a:t>Industrial Energy Management </a:t>
            </a:r>
          </a:p>
          <a:p>
            <a:r>
              <a:rPr lang="en-US" sz="1700" dirty="0">
                <a:solidFill>
                  <a:srgbClr val="6B6B6B"/>
                </a:solidFill>
              </a:rPr>
              <a:t>Customers more efficiently energy use with fully integrated energy management system </a:t>
            </a:r>
            <a:endParaRPr lang="en-US" sz="1700" dirty="0">
              <a:solidFill>
                <a:srgbClr val="6B6B6B"/>
              </a:solidFill>
            </a:endParaRPr>
          </a:p>
          <a:p>
            <a:endParaRPr lang="en-US" sz="1700" dirty="0"/>
          </a:p>
          <a:p>
            <a:r>
              <a:rPr lang="es-ES" sz="1700" dirty="0" err="1">
                <a:solidFill>
                  <a:schemeClr val="tx1">
                    <a:lumMod val="75000"/>
                  </a:schemeClr>
                </a:solidFill>
              </a:rPr>
              <a:t>Power</a:t>
            </a:r>
            <a:r>
              <a:rPr lang="es-ES" sz="1700" dirty="0">
                <a:solidFill>
                  <a:schemeClr val="tx1">
                    <a:lumMod val="75000"/>
                  </a:schemeClr>
                </a:solidFill>
              </a:rPr>
              <a:t> Energy </a:t>
            </a:r>
            <a:r>
              <a:rPr lang="es-ES" sz="1700" dirty="0" err="1">
                <a:solidFill>
                  <a:schemeClr val="tx1">
                    <a:lumMod val="75000"/>
                  </a:schemeClr>
                </a:solidFill>
              </a:rPr>
              <a:t>Consulting</a:t>
            </a:r>
            <a:r>
              <a:rPr lang="es-ES" sz="1700" dirty="0">
                <a:solidFill>
                  <a:schemeClr val="tx1">
                    <a:lumMod val="75000"/>
                  </a:schemeClr>
                </a:solidFill>
              </a:rPr>
              <a:t> Services</a:t>
            </a:r>
            <a:r>
              <a:rPr lang="es-ES" sz="1700" dirty="0">
                <a:solidFill>
                  <a:srgbClr val="0070C0"/>
                </a:solidFill>
              </a:rPr>
              <a:t> </a:t>
            </a:r>
          </a:p>
          <a:p>
            <a:r>
              <a:rPr lang="en-US" sz="1700" dirty="0">
                <a:solidFill>
                  <a:srgbClr val="6B6B6B"/>
                </a:solidFill>
              </a:rPr>
              <a:t>Experienced engineer teams for wide range of protection &amp; automation consulting services </a:t>
            </a:r>
            <a:endParaRPr lang="en-US" sz="1700" dirty="0">
              <a:solidFill>
                <a:srgbClr val="6B6B6B"/>
              </a:solidFill>
            </a:endParaRPr>
          </a:p>
          <a:p>
            <a:endParaRPr lang="en-US" sz="1700" dirty="0">
              <a:solidFill>
                <a:srgbClr val="3C73B9"/>
              </a:solidFill>
            </a:endParaRPr>
          </a:p>
          <a:p>
            <a:r>
              <a:rPr lang="es-ES" sz="1700" dirty="0" err="1">
                <a:solidFill>
                  <a:schemeClr val="tx1">
                    <a:lumMod val="75000"/>
                  </a:schemeClr>
                </a:solidFill>
              </a:rPr>
              <a:t>Advanced</a:t>
            </a:r>
            <a:r>
              <a:rPr lang="es-ES" sz="1700" dirty="0">
                <a:solidFill>
                  <a:schemeClr val="tx1">
                    <a:lumMod val="75000"/>
                  </a:schemeClr>
                </a:solidFill>
              </a:rPr>
              <a:t> Training Services </a:t>
            </a:r>
          </a:p>
          <a:p>
            <a:r>
              <a:rPr lang="en-US" sz="1700" dirty="0">
                <a:solidFill>
                  <a:srgbClr val="6B6B6B"/>
                </a:solidFill>
              </a:rPr>
              <a:t>In-class , on-site &amp; interactive </a:t>
            </a:r>
            <a:r>
              <a:rPr lang="en-US" sz="1700" dirty="0" err="1">
                <a:solidFill>
                  <a:srgbClr val="6B6B6B"/>
                </a:solidFill>
              </a:rPr>
              <a:t>treaning</a:t>
            </a:r>
            <a:r>
              <a:rPr lang="en-US" sz="1700" dirty="0">
                <a:solidFill>
                  <a:srgbClr val="6B6B6B"/>
                </a:solidFill>
              </a:rPr>
              <a:t> CDs in power system protection, automation and control. </a:t>
            </a:r>
            <a:endParaRPr lang="es-ES" sz="1700" u="sng" dirty="0">
              <a:solidFill>
                <a:srgbClr val="6B6B6B"/>
              </a:solidFill>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7634" y="1220787"/>
            <a:ext cx="1438275" cy="101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16434" y="1019834"/>
            <a:ext cx="1752600" cy="1047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2583825"/>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a:themeElements>
    <a:clrScheme name="GE Colour Palette">
      <a:dk1>
        <a:srgbClr val="1E4191"/>
      </a:dk1>
      <a:lt1>
        <a:srgbClr val="FFFFFF"/>
      </a:lt1>
      <a:dk2>
        <a:srgbClr val="FF6600"/>
      </a:dk2>
      <a:lt2>
        <a:srgbClr val="EE3324"/>
      </a:lt2>
      <a:accent1>
        <a:srgbClr val="711371"/>
      </a:accent1>
      <a:accent2>
        <a:srgbClr val="28B9F5"/>
      </a:accent2>
      <a:accent3>
        <a:srgbClr val="00AA50"/>
      </a:accent3>
      <a:accent4>
        <a:srgbClr val="CD0078"/>
      </a:accent4>
      <a:accent5>
        <a:srgbClr val="76B900"/>
      </a:accent5>
      <a:accent6>
        <a:srgbClr val="EBD70A"/>
      </a:accent6>
      <a:hlink>
        <a:srgbClr val="EE3324"/>
      </a:hlink>
      <a:folHlink>
        <a:srgbClr val="EE3324"/>
      </a:folHlink>
    </a:clrScheme>
    <a:fontScheme name="GE Fonts">
      <a:majorFont>
        <a:latin typeface="GE Inspira Pitch"/>
        <a:ea typeface=""/>
        <a:cs typeface=""/>
      </a:majorFont>
      <a:minorFont>
        <a:latin typeface="GE Inspira Pitch"/>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4880"/>
      </a:dk2>
      <a:lt2>
        <a:srgbClr val="CECECE"/>
      </a:lt2>
      <a:accent1>
        <a:srgbClr val="004880"/>
      </a:accent1>
      <a:accent2>
        <a:srgbClr val="B3D7E8"/>
      </a:accent2>
      <a:accent3>
        <a:srgbClr val="FFFFFF"/>
      </a:accent3>
      <a:accent4>
        <a:srgbClr val="000000"/>
      </a:accent4>
      <a:accent5>
        <a:srgbClr val="AAB1C0"/>
      </a:accent5>
      <a:accent6>
        <a:srgbClr val="A2C3D2"/>
      </a:accent6>
      <a:hlink>
        <a:srgbClr val="094CAD"/>
      </a:hlink>
      <a:folHlink>
        <a:srgbClr val="4393C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4880"/>
      </a:dk2>
      <a:lt2>
        <a:srgbClr val="CECECE"/>
      </a:lt2>
      <a:accent1>
        <a:srgbClr val="004880"/>
      </a:accent1>
      <a:accent2>
        <a:srgbClr val="B3D7E8"/>
      </a:accent2>
      <a:accent3>
        <a:srgbClr val="FFFFFF"/>
      </a:accent3>
      <a:accent4>
        <a:srgbClr val="000000"/>
      </a:accent4>
      <a:accent5>
        <a:srgbClr val="AAB1C0"/>
      </a:accent5>
      <a:accent6>
        <a:srgbClr val="A2C3D2"/>
      </a:accent6>
      <a:hlink>
        <a:srgbClr val="094CAD"/>
      </a:hlink>
      <a:folHlink>
        <a:srgbClr val="4393C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44EE06B834A12459875FB766CD91DC8" ma:contentTypeVersion="0" ma:contentTypeDescription="Create a new document." ma:contentTypeScope="" ma:versionID="436f2c45062b36ac9634da8d50b5bc83">
  <xsd:schema xmlns:xsd="http://www.w3.org/2001/XMLSchema" xmlns:p="http://schemas.microsoft.com/office/2006/metadata/properties" targetNamespace="http://schemas.microsoft.com/office/2006/metadata/properties" ma:root="true" ma:fieldsID="5de3cf2dbfe960be27652eea02286ca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Organization"/>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8F4547EC-50BC-4C8D-B5A4-777387D5B57B}"/>
</file>

<file path=customXml/itemProps2.xml><?xml version="1.0" encoding="utf-8"?>
<ds:datastoreItem xmlns:ds="http://schemas.openxmlformats.org/officeDocument/2006/customXml" ds:itemID="{45508EB1-914F-4694-9DA5-DB5DFBECA14D}"/>
</file>

<file path=customXml/itemProps3.xml><?xml version="1.0" encoding="utf-8"?>
<ds:datastoreItem xmlns:ds="http://schemas.openxmlformats.org/officeDocument/2006/customXml" ds:itemID="{EE54973E-1846-4EF3-A002-A21230DDEC3E}"/>
</file>

<file path=docProps/app.xml><?xml version="1.0" encoding="utf-8"?>
<Properties xmlns="http://schemas.openxmlformats.org/officeDocument/2006/extended-properties" xmlns:vt="http://schemas.openxmlformats.org/officeDocument/2006/docPropsVTypes">
  <Template>blank</Template>
  <TotalTime>30</TotalTime>
  <Words>244</Words>
  <Application>Microsoft Office PowerPoint</Application>
  <PresentationFormat>Custom</PresentationFormat>
  <Paragraphs>58</Paragraphs>
  <Slides>2</Slides>
  <Notes>2</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blank</vt:lpstr>
      <vt:lpstr>   </vt:lpstr>
      <vt:lpstr>   </vt:lpstr>
    </vt:vector>
  </TitlesOfParts>
  <Company>GE</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GE User</dc:creator>
  <cp:keywords>September 22, 2004 – Version 1.1</cp:keywords>
  <dc:description>General Electric Company 2004</dc:description>
  <cp:lastModifiedBy>Ralph Mackiewicz</cp:lastModifiedBy>
  <cp:revision>7</cp:revision>
  <cp:lastPrinted>2003-08-29T14:38:12Z</cp:lastPrinted>
  <dcterms:created xsi:type="dcterms:W3CDTF">2014-08-19T12:49:25Z</dcterms:created>
  <dcterms:modified xsi:type="dcterms:W3CDTF">2014-08-19T14:59:48Z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alette">
    <vt:lpwstr>GE Template</vt:lpwstr>
  </property>
  <property fmtid="{D5CDD505-2E9C-101B-9397-08002B2CF9AE}" pid="3" name="WizKit Template Type">
    <vt:lpwstr>Onscreen</vt:lpwstr>
  </property>
  <property fmtid="{D5CDD505-2E9C-101B-9397-08002B2CF9AE}" pid="4" name="WizKit Template Version">
    <vt:i4>4</vt:i4>
  </property>
  <property fmtid="{D5CDD505-2E9C-101B-9397-08002B2CF9AE}" pid="5" name="TB4 template version">
    <vt:r8>4</vt:r8>
  </property>
  <property fmtid="{D5CDD505-2E9C-101B-9397-08002B2CF9AE}" pid="6" name="TB4 template type">
    <vt:lpwstr>onscreen</vt:lpwstr>
  </property>
  <property fmtid="{D5CDD505-2E9C-101B-9397-08002B2CF9AE}" pid="7" name="ContentTypeId">
    <vt:lpwstr>0x010100C44EE06B834A12459875FB766CD91DC8</vt:lpwstr>
  </property>
</Properties>
</file>