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2.xml" ContentType="application/vnd.openxmlformats-officedocument.presentationml.slideMaster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vml" ContentType="application/vnd.openxmlformats-officedocument.vmlDrawing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9" r:id="rId4"/>
    <p:sldMasterId id="2147483725" r:id="rId5"/>
  </p:sldMasterIdLst>
  <p:notesMasterIdLst>
    <p:notesMasterId r:id="rId9"/>
  </p:notesMasterIdLst>
  <p:sldIdLst>
    <p:sldId id="325" r:id="rId6"/>
    <p:sldId id="327" r:id="rId7"/>
    <p:sldId id="328" r:id="rId8"/>
  </p:sldIdLst>
  <p:sldSz cx="14630400" cy="8229600"/>
  <p:notesSz cx="6858000" cy="9144000"/>
  <p:embeddedFontLst>
    <p:embeddedFont>
      <p:font typeface="Calibri" pitchFamily="34" charset="0"/>
      <p:regular r:id="rId10"/>
      <p:bold r:id="rId11"/>
      <p:italic r:id="rId12"/>
      <p:boldItalic r:id="rId13"/>
    </p:embeddedFont>
    <p:embeddedFont>
      <p:font typeface="微软雅黑" pitchFamily="34" charset="-122"/>
      <p:regular r:id="rId14"/>
      <p:bold r:id="rId15"/>
    </p:embeddedFont>
    <p:embeddedFont>
      <p:font typeface="Arial Black" pitchFamily="34" charset="0"/>
      <p:bold r:id="rId16"/>
    </p:embeddedFont>
    <p:embeddedFont>
      <p:font typeface="Verdana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00"/>
    <a:srgbClr val="004F8A"/>
    <a:srgbClr val="00518E"/>
    <a:srgbClr val="3366CC"/>
    <a:srgbClr val="0066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732" y="-31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2.fntdata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6.fntdata"/><Relationship Id="rId23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B58E5-1356-4DC4-A2BF-EA37AAA9E2AA}" type="datetimeFigureOut">
              <a:rPr lang="en-US" smtClean="0"/>
              <a:pPr/>
              <a:t>6/26/2014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59EE1-DAD8-4AC4-90D5-79B9C18B69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0641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989476-D634-4084-BDDE-BEA592A6AFDE}" type="slidenum">
              <a:rPr lang="en-US" smtClean="0"/>
              <a:pPr>
                <a:defRPr/>
              </a:pPr>
              <a:t>2</a:t>
            </a:fld>
            <a:endParaRPr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989476-D634-4084-BDDE-BEA592A6AFDE}" type="slidenum">
              <a:rPr lang="en-US" smtClean="0"/>
              <a:pPr>
                <a:defRPr/>
              </a:pPr>
              <a:t>3</a:t>
            </a:fld>
            <a:endParaRPr 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 noChangeShapeType="1"/>
          </p:cNvCxnSpPr>
          <p:nvPr/>
        </p:nvCxnSpPr>
        <p:spPr bwMode="auto">
          <a:xfrm>
            <a:off x="0" y="971109"/>
            <a:ext cx="14630400" cy="1906"/>
          </a:xfrm>
          <a:prstGeom prst="line">
            <a:avLst/>
          </a:prstGeom>
          <a:noFill/>
          <a:ln w="19050" algn="ctr">
            <a:solidFill>
              <a:srgbClr val="E4DFD1"/>
            </a:solidFill>
            <a:round/>
            <a:headEnd/>
            <a:tailEnd/>
          </a:ln>
        </p:spPr>
      </p:cxnSp>
      <p:sp>
        <p:nvSpPr>
          <p:cNvPr id="3" name="灯片编号占位符 3"/>
          <p:cNvSpPr txBox="1">
            <a:spLocks/>
          </p:cNvSpPr>
          <p:nvPr/>
        </p:nvSpPr>
        <p:spPr bwMode="auto">
          <a:xfrm>
            <a:off x="13652502" y="7770941"/>
            <a:ext cx="635000" cy="257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eaLnBrk="0" hangingPunct="0">
              <a:defRPr/>
            </a:pPr>
            <a:fld id="{3517D3D1-9014-442A-8A42-7521A4C8ED0C}" type="slidenum">
              <a:rPr kumimoji="1" lang="en-GB" sz="2000">
                <a:solidFill>
                  <a:srgbClr val="000000"/>
                </a:solidFill>
                <a:latin typeface="Arial" charset="0"/>
                <a:ea typeface="宋体" charset="-122"/>
              </a:rPr>
              <a:pPr algn="ctr" eaLnBrk="0" hangingPunct="0">
                <a:defRPr/>
              </a:pPr>
              <a:t>‹#›</a:t>
            </a:fld>
            <a:endParaRPr kumimoji="1" lang="en-GB" sz="2000" dirty="0">
              <a:solidFill>
                <a:srgbClr val="000000"/>
              </a:solidFill>
              <a:latin typeface="Arial" charset="0"/>
              <a:ea typeface="宋体" charset="-122"/>
            </a:endParaRPr>
          </a:p>
        </p:txBody>
      </p:sp>
      <p:cxnSp>
        <p:nvCxnSpPr>
          <p:cNvPr id="4" name="直接连接符 3"/>
          <p:cNvCxnSpPr>
            <a:cxnSpLocks noChangeShapeType="1"/>
          </p:cNvCxnSpPr>
          <p:nvPr/>
        </p:nvCxnSpPr>
        <p:spPr bwMode="auto">
          <a:xfrm rot="5400000">
            <a:off x="13357860" y="7885430"/>
            <a:ext cx="342900" cy="2541"/>
          </a:xfrm>
          <a:prstGeom prst="line">
            <a:avLst/>
          </a:prstGeom>
          <a:noFill/>
          <a:ln w="9525" algn="ctr">
            <a:solidFill>
              <a:srgbClr val="366B7E"/>
            </a:solidFill>
            <a:round/>
            <a:headEnd/>
            <a:tailEnd/>
          </a:ln>
        </p:spPr>
      </p:cxn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90322" y="257148"/>
            <a:ext cx="1085461" cy="468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 userDrawn="1"/>
        </p:nvSpPr>
        <p:spPr>
          <a:xfrm>
            <a:off x="10656371" y="7683377"/>
            <a:ext cx="2995533" cy="485841"/>
          </a:xfrm>
          <a:prstGeom prst="rect">
            <a:avLst/>
          </a:prstGeom>
          <a:noFill/>
        </p:spPr>
        <p:txBody>
          <a:bodyPr wrap="square" lIns="130622" tIns="65311" rIns="130622" bIns="65311">
            <a:spAutoFit/>
          </a:bodyPr>
          <a:lstStyle/>
          <a:p>
            <a: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altLang="zh-CN" sz="2300" dirty="0" smtClean="0">
                <a:solidFill>
                  <a:srgbClr val="0055A7"/>
                </a:solidFill>
                <a:latin typeface="Arial" charset="0"/>
              </a:rPr>
              <a:t>www.nrelect.com</a:t>
            </a:r>
            <a:endParaRPr lang="zh-CN" altLang="en-US" sz="2300" dirty="0">
              <a:solidFill>
                <a:srgbClr val="0055A7"/>
              </a:solidFill>
              <a:latin typeface="Arial" charset="0"/>
            </a:endParaRPr>
          </a:p>
        </p:txBody>
      </p:sp>
      <p:sp>
        <p:nvSpPr>
          <p:cNvPr id="10" name="内容占位符 2"/>
          <p:cNvSpPr>
            <a:spLocks noGrp="1"/>
          </p:cNvSpPr>
          <p:nvPr>
            <p:ph idx="1" hasCustomPrompt="1"/>
          </p:nvPr>
        </p:nvSpPr>
        <p:spPr>
          <a:xfrm>
            <a:off x="685754" y="1200129"/>
            <a:ext cx="13482947" cy="6515146"/>
          </a:xfrm>
          <a:prstGeom prst="rect">
            <a:avLst/>
          </a:prstGeom>
        </p:spPr>
        <p:txBody>
          <a:bodyPr lIns="130622" tIns="65311" rIns="130622" bIns="65311"/>
          <a:lstStyle>
            <a:lvl1pPr>
              <a:lnSpc>
                <a:spcPts val="4143"/>
              </a:lnSpc>
              <a:spcBef>
                <a:spcPts val="1714"/>
              </a:spcBef>
              <a:buClr>
                <a:srgbClr val="9A0000"/>
              </a:buClr>
              <a:buFont typeface="Arial" pitchFamily="34" charset="0"/>
              <a:buChar char="•"/>
              <a:defRPr sz="3400" b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lnSpc>
                <a:spcPts val="4143"/>
              </a:lnSpc>
              <a:spcBef>
                <a:spcPts val="1714"/>
              </a:spcBef>
              <a:buClr>
                <a:schemeClr val="tx1"/>
              </a:buClr>
              <a:buSzPct val="100000"/>
              <a:buFont typeface="Verdana" pitchFamily="34" charset="0"/>
              <a:buChar char="-"/>
              <a:defRPr lang="zh-CN" altLang="en-US" sz="2900" b="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lnSpc>
                <a:spcPts val="4143"/>
              </a:lnSpc>
              <a:spcBef>
                <a:spcPts val="857"/>
              </a:spcBef>
              <a:buClrTx/>
              <a:buSzPct val="60000"/>
              <a:buFont typeface="Wingdings" pitchFamily="2" charset="2"/>
              <a:buChar char="Ø"/>
              <a:defRPr lang="zh-CN" altLang="en-US" sz="2300" b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lnSpc>
                <a:spcPts val="4143"/>
              </a:lnSpc>
              <a:spcBef>
                <a:spcPts val="857"/>
              </a:spcBef>
              <a:buClr>
                <a:srgbClr val="5F5F5F"/>
              </a:buClr>
              <a:buFont typeface="Arial" pitchFamily="34" charset="0"/>
              <a:buChar char="•"/>
              <a:defRPr lang="zh-CN" altLang="en-US" sz="2900" b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>
              <a:lnSpc>
                <a:spcPts val="4143"/>
              </a:lnSpc>
              <a:spcBef>
                <a:spcPts val="857"/>
              </a:spcBef>
              <a:buFont typeface="Verdana" pitchFamily="34" charset="0"/>
              <a:buChar char="-"/>
              <a:defRPr lang="zh-CN" altLang="en-US" sz="2900" b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altLang="zh-CN" dirty="0" smtClean="0"/>
              <a:t>Title 1</a:t>
            </a:r>
            <a:endParaRPr lang="zh-CN" altLang="en-US" dirty="0" smtClean="0"/>
          </a:p>
          <a:p>
            <a:pPr lvl="1"/>
            <a:r>
              <a:rPr lang="en-US" altLang="zh-CN" dirty="0" smtClean="0"/>
              <a:t>Title 2</a:t>
            </a:r>
            <a:endParaRPr lang="zh-CN" altLang="en-US" dirty="0" smtClean="0"/>
          </a:p>
          <a:p>
            <a:pPr lvl="2"/>
            <a:r>
              <a:rPr lang="en-US" altLang="zh-CN" dirty="0" smtClean="0"/>
              <a:t>Title 3</a:t>
            </a:r>
            <a:endParaRPr lang="zh-CN" altLang="en-US" dirty="0" smtClean="0"/>
          </a:p>
        </p:txBody>
      </p:sp>
      <p:sp>
        <p:nvSpPr>
          <p:cNvPr id="11" name="标题 7"/>
          <p:cNvSpPr>
            <a:spLocks noGrp="1"/>
          </p:cNvSpPr>
          <p:nvPr>
            <p:ph type="title"/>
          </p:nvPr>
        </p:nvSpPr>
        <p:spPr>
          <a:xfrm>
            <a:off x="845821" y="171423"/>
            <a:ext cx="11270013" cy="771530"/>
          </a:xfrm>
          <a:prstGeom prst="rect">
            <a:avLst/>
          </a:prstGeom>
        </p:spPr>
        <p:txBody>
          <a:bodyPr lIns="130622" tIns="65311" rIns="130622" bIns="65311">
            <a:noAutofit/>
          </a:bodyPr>
          <a:lstStyle>
            <a:lvl1pPr algn="l">
              <a:defRPr sz="4600" b="0" baseline="0">
                <a:solidFill>
                  <a:srgbClr val="0055A7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702C-8071-40CA-BA5E-735BD50678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234FE-9EEA-4A1D-8548-5F12DDD93E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5974080" y="7162802"/>
            <a:ext cx="8534400" cy="747889"/>
          </a:xfrm>
          <a:prstGeom prst="rect">
            <a:avLst/>
          </a:prstGeom>
        </p:spPr>
        <p:txBody>
          <a:bodyPr wrap="square" lIns="146297" tIns="73148" rIns="146297" bIns="73148">
            <a:spAutoFit/>
          </a:bodyPr>
          <a:lstStyle/>
          <a:p>
            <a:pPr algn="ctr" defTabSz="1462967"/>
            <a:r>
              <a:rPr lang="en-US" sz="3900" b="1" dirty="0">
                <a:solidFill>
                  <a:prstClr val="black"/>
                </a:solidFill>
              </a:rPr>
              <a:t>http://www.ucaiug.org</a:t>
            </a:r>
          </a:p>
        </p:txBody>
      </p:sp>
    </p:spTree>
  </p:cSld>
  <p:clrMapOvr>
    <a:masterClrMapping/>
  </p:clrMapOvr>
  <p:transition spd="med" advClick="0" advTm="8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</p:sldLayoutIdLst>
  <p:transition spd="med" advClick="0" advTm="8000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5pPr>
      <a:lvl6pPr marL="65224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6pPr>
      <a:lvl7pPr marL="130449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7pPr>
      <a:lvl8pPr marL="1956736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8pPr>
      <a:lvl9pPr marL="2608980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9pPr>
    </p:titleStyle>
    <p:bodyStyle>
      <a:lvl1pPr marL="258184" indent="-2581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●"/>
        <a:defRPr sz="2900">
          <a:solidFill>
            <a:schemeClr val="accent1"/>
          </a:solidFill>
          <a:latin typeface="+mn-lt"/>
          <a:ea typeface="+mn-ea"/>
          <a:cs typeface="+mn-cs"/>
        </a:defRPr>
      </a:lvl1pPr>
      <a:lvl2pPr marL="772279" indent="-258184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2pPr>
      <a:lvl3pPr marL="1286370" indent="-120037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3pPr>
      <a:lvl4pPr marL="2498001" indent="-326118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4pPr>
      <a:lvl5pPr marL="3080033" indent="-326118" algn="l" rtl="0" eaLnBrk="0" fontAlgn="base" hangingPunct="0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5pPr>
      <a:lvl6pPr marL="3732275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6pPr>
      <a:lvl7pPr marL="4384514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7pPr>
      <a:lvl8pPr marL="5036762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8pPr>
      <a:lvl9pPr marL="5689001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224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449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673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898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121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3459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6570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17948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1554480"/>
            <a:ext cx="13167360" cy="1371600"/>
          </a:xfrm>
          <a:prstGeom prst="rect">
            <a:avLst/>
          </a:prstGeom>
        </p:spPr>
        <p:txBody>
          <a:bodyPr vert="horz" lIns="146297" tIns="73148" rIns="146297" bIns="7314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3108960"/>
            <a:ext cx="13167360" cy="3383280"/>
          </a:xfrm>
          <a:prstGeom prst="rect">
            <a:avLst/>
          </a:prstGeom>
        </p:spPr>
        <p:txBody>
          <a:bodyPr vert="horz" lIns="146297" tIns="73148" rIns="146297" bIns="7314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700012"/>
            <a:ext cx="3413760" cy="438150"/>
          </a:xfrm>
          <a:prstGeom prst="rect">
            <a:avLst/>
          </a:prstGeom>
        </p:spPr>
        <p:txBody>
          <a:bodyPr vert="horz" lIns="146297" tIns="73148" rIns="146297" bIns="73148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967"/>
            <a:fld id="{29ED702C-8071-40CA-BA5E-735BD50678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967"/>
              <a:t>6/26/2014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700012"/>
            <a:ext cx="4632960" cy="438150"/>
          </a:xfrm>
          <a:prstGeom prst="rect">
            <a:avLst/>
          </a:prstGeom>
        </p:spPr>
        <p:txBody>
          <a:bodyPr vert="horz" lIns="146297" tIns="73148" rIns="146297" bIns="73148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967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700012"/>
            <a:ext cx="3413760" cy="438150"/>
          </a:xfrm>
          <a:prstGeom prst="rect">
            <a:avLst/>
          </a:prstGeom>
        </p:spPr>
        <p:txBody>
          <a:bodyPr vert="horz" lIns="146297" tIns="73148" rIns="146297" bIns="73148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967"/>
            <a:fld id="{513234FE-9EEA-4A1D-8548-5F12DDD93E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967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5974080" y="7162802"/>
            <a:ext cx="8534400" cy="747889"/>
          </a:xfrm>
          <a:prstGeom prst="rect">
            <a:avLst/>
          </a:prstGeom>
        </p:spPr>
        <p:txBody>
          <a:bodyPr wrap="square" lIns="146297" tIns="73148" rIns="146297" bIns="73148">
            <a:spAutoFit/>
          </a:bodyPr>
          <a:lstStyle/>
          <a:p>
            <a:pPr algn="ctr" defTabSz="1462967"/>
            <a:r>
              <a:rPr lang="en-US" sz="3900" b="1" dirty="0">
                <a:solidFill>
                  <a:prstClr val="black"/>
                </a:solidFill>
              </a:rPr>
              <a:t>http://www.ucaiug.org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757353" y="6766464"/>
            <a:ext cx="3716068" cy="624778"/>
          </a:xfrm>
          <a:prstGeom prst="rect">
            <a:avLst/>
          </a:prstGeom>
          <a:noFill/>
        </p:spPr>
        <p:txBody>
          <a:bodyPr wrap="none" lIns="146297" tIns="73148" rIns="146297" bIns="73148" rtlCol="0">
            <a:spAutoFit/>
          </a:bodyPr>
          <a:lstStyle/>
          <a:p>
            <a:pPr defTabSz="1462967"/>
            <a:r>
              <a:rPr lang="en-US" sz="3100" dirty="0">
                <a:solidFill>
                  <a:prstClr val="black"/>
                </a:solidFill>
                <a:latin typeface="Arial Black" pitchFamily="34" charset="0"/>
              </a:rPr>
              <a:t>Join Us Now at: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transition spd="med" advClick="0" advTm="8000">
    <p:fade/>
  </p:transition>
  <p:txStyles>
    <p:titleStyle>
      <a:lvl1pPr algn="ctr" defTabSz="1462967" rtl="0" eaLnBrk="1" latinLnBrk="0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13" indent="-548613" algn="l" defTabSz="1462967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661" indent="-457177" algn="l" defTabSz="1462967" rtl="0" eaLnBrk="1" latinLnBrk="0" hangingPunct="1">
        <a:spcBef>
          <a:spcPct val="20000"/>
        </a:spcBef>
        <a:buFont typeface="Arial" pitchFamily="34" charset="0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60192" indent="-365742" algn="l" defTabSz="1462967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675" indent="-365742" algn="l" defTabSz="1462967" rtl="0" eaLnBrk="1" latinLnBrk="0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4023159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642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486126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609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83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967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450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934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417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901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0384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867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6.bin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9" Type="http://schemas.openxmlformats.org/officeDocument/2006/relationships/image" Target="../media/image43.jpeg"/><Relationship Id="rId21" Type="http://schemas.openxmlformats.org/officeDocument/2006/relationships/image" Target="../media/image25.png"/><Relationship Id="rId34" Type="http://schemas.openxmlformats.org/officeDocument/2006/relationships/image" Target="../media/image38.png"/><Relationship Id="rId42" Type="http://schemas.openxmlformats.org/officeDocument/2006/relationships/image" Target="../media/image46.png"/><Relationship Id="rId47" Type="http://schemas.openxmlformats.org/officeDocument/2006/relationships/image" Target="../media/image51.jpeg"/><Relationship Id="rId50" Type="http://schemas.openxmlformats.org/officeDocument/2006/relationships/image" Target="../media/image54.jpeg"/><Relationship Id="rId55" Type="http://schemas.openxmlformats.org/officeDocument/2006/relationships/image" Target="../media/image59.png"/><Relationship Id="rId63" Type="http://schemas.openxmlformats.org/officeDocument/2006/relationships/image" Target="../media/image67.png"/><Relationship Id="rId68" Type="http://schemas.openxmlformats.org/officeDocument/2006/relationships/image" Target="../media/image72.jpeg"/><Relationship Id="rId7" Type="http://schemas.openxmlformats.org/officeDocument/2006/relationships/image" Target="../media/image21.png"/><Relationship Id="rId71" Type="http://schemas.openxmlformats.org/officeDocument/2006/relationships/image" Target="../media/image75.png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9.bin"/><Relationship Id="rId29" Type="http://schemas.openxmlformats.org/officeDocument/2006/relationships/image" Target="../media/image33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png"/><Relationship Id="rId11" Type="http://schemas.openxmlformats.org/officeDocument/2006/relationships/oleObject" Target="../embeddings/oleObject4.bin"/><Relationship Id="rId24" Type="http://schemas.openxmlformats.org/officeDocument/2006/relationships/image" Target="../media/image28.png"/><Relationship Id="rId32" Type="http://schemas.openxmlformats.org/officeDocument/2006/relationships/image" Target="../media/image36.png"/><Relationship Id="rId37" Type="http://schemas.openxmlformats.org/officeDocument/2006/relationships/image" Target="../media/image41.png"/><Relationship Id="rId40" Type="http://schemas.openxmlformats.org/officeDocument/2006/relationships/image" Target="../media/image44.png"/><Relationship Id="rId45" Type="http://schemas.openxmlformats.org/officeDocument/2006/relationships/image" Target="../media/image49.png"/><Relationship Id="rId53" Type="http://schemas.openxmlformats.org/officeDocument/2006/relationships/image" Target="../media/image57.png"/><Relationship Id="rId58" Type="http://schemas.openxmlformats.org/officeDocument/2006/relationships/image" Target="../media/image62.png"/><Relationship Id="rId66" Type="http://schemas.openxmlformats.org/officeDocument/2006/relationships/image" Target="../media/image70.png"/><Relationship Id="rId5" Type="http://schemas.openxmlformats.org/officeDocument/2006/relationships/image" Target="../media/image19.jpeg"/><Relationship Id="rId15" Type="http://schemas.openxmlformats.org/officeDocument/2006/relationships/oleObject" Target="../embeddings/oleObject8.bin"/><Relationship Id="rId23" Type="http://schemas.openxmlformats.org/officeDocument/2006/relationships/image" Target="../media/image27.png"/><Relationship Id="rId28" Type="http://schemas.openxmlformats.org/officeDocument/2006/relationships/image" Target="../media/image32.png"/><Relationship Id="rId36" Type="http://schemas.openxmlformats.org/officeDocument/2006/relationships/image" Target="../media/image40.png"/><Relationship Id="rId49" Type="http://schemas.openxmlformats.org/officeDocument/2006/relationships/image" Target="../media/image53.png"/><Relationship Id="rId57" Type="http://schemas.openxmlformats.org/officeDocument/2006/relationships/image" Target="../media/image61.png"/><Relationship Id="rId61" Type="http://schemas.openxmlformats.org/officeDocument/2006/relationships/image" Target="../media/image65.png"/><Relationship Id="rId10" Type="http://schemas.openxmlformats.org/officeDocument/2006/relationships/oleObject" Target="../embeddings/oleObject3.bin"/><Relationship Id="rId19" Type="http://schemas.openxmlformats.org/officeDocument/2006/relationships/image" Target="../media/image23.png"/><Relationship Id="rId31" Type="http://schemas.openxmlformats.org/officeDocument/2006/relationships/image" Target="../media/image35.png"/><Relationship Id="rId44" Type="http://schemas.openxmlformats.org/officeDocument/2006/relationships/image" Target="../media/image48.jpeg"/><Relationship Id="rId52" Type="http://schemas.openxmlformats.org/officeDocument/2006/relationships/image" Target="../media/image56.png"/><Relationship Id="rId60" Type="http://schemas.openxmlformats.org/officeDocument/2006/relationships/image" Target="../media/image64.png"/><Relationship Id="rId65" Type="http://schemas.openxmlformats.org/officeDocument/2006/relationships/image" Target="../media/image69.png"/><Relationship Id="rId4" Type="http://schemas.openxmlformats.org/officeDocument/2006/relationships/image" Target="../media/image18.jpeg"/><Relationship Id="rId9" Type="http://schemas.openxmlformats.org/officeDocument/2006/relationships/oleObject" Target="../embeddings/oleObject2.bin"/><Relationship Id="rId14" Type="http://schemas.openxmlformats.org/officeDocument/2006/relationships/oleObject" Target="../embeddings/oleObject7.bin"/><Relationship Id="rId22" Type="http://schemas.openxmlformats.org/officeDocument/2006/relationships/image" Target="../media/image26.png"/><Relationship Id="rId27" Type="http://schemas.openxmlformats.org/officeDocument/2006/relationships/image" Target="../media/image31.png"/><Relationship Id="rId30" Type="http://schemas.openxmlformats.org/officeDocument/2006/relationships/image" Target="../media/image34.png"/><Relationship Id="rId35" Type="http://schemas.openxmlformats.org/officeDocument/2006/relationships/image" Target="../media/image39.png"/><Relationship Id="rId43" Type="http://schemas.openxmlformats.org/officeDocument/2006/relationships/image" Target="../media/image47.png"/><Relationship Id="rId48" Type="http://schemas.openxmlformats.org/officeDocument/2006/relationships/image" Target="../media/image52.png"/><Relationship Id="rId56" Type="http://schemas.openxmlformats.org/officeDocument/2006/relationships/image" Target="../media/image60.png"/><Relationship Id="rId64" Type="http://schemas.openxmlformats.org/officeDocument/2006/relationships/image" Target="../media/image68.png"/><Relationship Id="rId69" Type="http://schemas.openxmlformats.org/officeDocument/2006/relationships/image" Target="../media/image73.png"/><Relationship Id="rId8" Type="http://schemas.openxmlformats.org/officeDocument/2006/relationships/oleObject" Target="../embeddings/oleObject1.bin"/><Relationship Id="rId51" Type="http://schemas.openxmlformats.org/officeDocument/2006/relationships/image" Target="../media/image55.png"/><Relationship Id="rId72" Type="http://schemas.openxmlformats.org/officeDocument/2006/relationships/image" Target="../media/image76.jpeg"/><Relationship Id="rId3" Type="http://schemas.openxmlformats.org/officeDocument/2006/relationships/notesSlide" Target="../notesSlides/notesSlide1.xml"/><Relationship Id="rId12" Type="http://schemas.openxmlformats.org/officeDocument/2006/relationships/oleObject" Target="../embeddings/oleObject5.bin"/><Relationship Id="rId17" Type="http://schemas.openxmlformats.org/officeDocument/2006/relationships/oleObject" Target="../embeddings/oleObject10.bin"/><Relationship Id="rId25" Type="http://schemas.openxmlformats.org/officeDocument/2006/relationships/image" Target="../media/image29.png"/><Relationship Id="rId33" Type="http://schemas.openxmlformats.org/officeDocument/2006/relationships/image" Target="../media/image37.png"/><Relationship Id="rId38" Type="http://schemas.openxmlformats.org/officeDocument/2006/relationships/image" Target="../media/image42.jpeg"/><Relationship Id="rId46" Type="http://schemas.openxmlformats.org/officeDocument/2006/relationships/image" Target="../media/image50.png"/><Relationship Id="rId59" Type="http://schemas.openxmlformats.org/officeDocument/2006/relationships/image" Target="../media/image63.png"/><Relationship Id="rId67" Type="http://schemas.openxmlformats.org/officeDocument/2006/relationships/image" Target="../media/image71.png"/><Relationship Id="rId20" Type="http://schemas.openxmlformats.org/officeDocument/2006/relationships/image" Target="../media/image24.png"/><Relationship Id="rId41" Type="http://schemas.openxmlformats.org/officeDocument/2006/relationships/image" Target="../media/image45.jpeg"/><Relationship Id="rId54" Type="http://schemas.openxmlformats.org/officeDocument/2006/relationships/image" Target="../media/image58.png"/><Relationship Id="rId62" Type="http://schemas.openxmlformats.org/officeDocument/2006/relationships/image" Target="../media/image66.png"/><Relationship Id="rId70" Type="http://schemas.openxmlformats.org/officeDocument/2006/relationships/image" Target="../media/image7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jpeg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5362" y="1554687"/>
            <a:ext cx="4817800" cy="20520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71360" y="1676400"/>
            <a:ext cx="6827520" cy="4887484"/>
          </a:xfrm>
          <a:prstGeom prst="rect">
            <a:avLst/>
          </a:prstGeom>
          <a:noFill/>
        </p:spPr>
        <p:txBody>
          <a:bodyPr wrap="square" lIns="146297" tIns="73148" rIns="146297" bIns="73148" rtlCol="0">
            <a:spAutoFit/>
          </a:bodyPr>
          <a:lstStyle/>
          <a:p>
            <a:pPr defTabSz="1462967"/>
            <a:r>
              <a:rPr lang="en-US" sz="7700" b="1" dirty="0">
                <a:solidFill>
                  <a:srgbClr val="4F81BD">
                    <a:lumMod val="75000"/>
                  </a:srgbClr>
                </a:solidFill>
              </a:rPr>
              <a:t>Enabling Interoperability for the Utility Enterprise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9573" y="4114800"/>
            <a:ext cx="1411458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35682" y="4114802"/>
            <a:ext cx="189887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41122" y="5212080"/>
            <a:ext cx="1813560" cy="6481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35682" y="5215905"/>
            <a:ext cx="2072642" cy="6312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84962" y="6187442"/>
            <a:ext cx="3576799" cy="747889"/>
          </a:xfrm>
          <a:prstGeom prst="rect">
            <a:avLst/>
          </a:prstGeom>
          <a:noFill/>
        </p:spPr>
        <p:txBody>
          <a:bodyPr wrap="none" lIns="146297" tIns="73148" rIns="146297" bIns="73148" rtlCol="0">
            <a:spAutoFit/>
          </a:bodyPr>
          <a:lstStyle/>
          <a:p>
            <a:pPr defTabSz="1462967"/>
            <a:r>
              <a:rPr lang="en-US" sz="39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And TESTING</a:t>
            </a:r>
          </a:p>
        </p:txBody>
      </p:sp>
    </p:spTree>
    <p:extLst>
      <p:ext uri="{BB962C8B-B14F-4D97-AF65-F5344CB8AC3E}">
        <p14:creationId xmlns:p14="http://schemas.microsoft.com/office/powerpoint/2010/main" xmlns="" val="1398723031"/>
      </p:ext>
    </p:extLst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图片 484" descr="1 ne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1654" y="1905000"/>
            <a:ext cx="7488346" cy="5715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4114"/>
            <a:ext cx="906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/>
              <a:t>Power System Stability Expert</a:t>
            </a:r>
            <a:endParaRPr lang="zh-CN" altLang="en-US" sz="4000" dirty="0"/>
          </a:p>
        </p:txBody>
      </p:sp>
      <p:sp>
        <p:nvSpPr>
          <p:cNvPr id="8" name="矩形 7"/>
          <p:cNvSpPr/>
          <p:nvPr/>
        </p:nvSpPr>
        <p:spPr>
          <a:xfrm>
            <a:off x="9601200" y="7315200"/>
            <a:ext cx="4572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200" dirty="0" smtClean="0">
                <a:solidFill>
                  <a:srgbClr val="004F8A"/>
                </a:solidFill>
              </a:rPr>
              <a:t>Welcome to visit NR at booth #244</a:t>
            </a:r>
            <a:endParaRPr lang="zh-CN" altLang="en-US" sz="2200" dirty="0">
              <a:solidFill>
                <a:srgbClr val="004F8A"/>
              </a:solidFill>
            </a:endParaRPr>
          </a:p>
        </p:txBody>
      </p:sp>
      <p:pic>
        <p:nvPicPr>
          <p:cNvPr id="9" name="图片 8" descr="用图 (Large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03497" y="6986215"/>
            <a:ext cx="1630903" cy="1090985"/>
          </a:xfrm>
          <a:prstGeom prst="rect">
            <a:avLst/>
          </a:prstGeom>
        </p:spPr>
      </p:pic>
      <p:grpSp>
        <p:nvGrpSpPr>
          <p:cNvPr id="484" name="组合 483"/>
          <p:cNvGrpSpPr/>
          <p:nvPr/>
        </p:nvGrpSpPr>
        <p:grpSpPr>
          <a:xfrm>
            <a:off x="6781800" y="1066801"/>
            <a:ext cx="4876800" cy="2743200"/>
            <a:chOff x="201613" y="1968522"/>
            <a:chExt cx="8758237" cy="4675188"/>
          </a:xfrm>
        </p:grpSpPr>
        <p:grpSp>
          <p:nvGrpSpPr>
            <p:cNvPr id="214" name="组合 537"/>
            <p:cNvGrpSpPr/>
            <p:nvPr/>
          </p:nvGrpSpPr>
          <p:grpSpPr>
            <a:xfrm>
              <a:off x="201613" y="1968522"/>
              <a:ext cx="8758237" cy="4675188"/>
              <a:chOff x="201613" y="1825646"/>
              <a:chExt cx="8758237" cy="4675188"/>
            </a:xfrm>
          </p:grpSpPr>
          <p:sp>
            <p:nvSpPr>
              <p:cNvPr id="215" name="Freeform 1297"/>
              <p:cNvSpPr>
                <a:spLocks/>
              </p:cNvSpPr>
              <p:nvPr/>
            </p:nvSpPr>
            <p:spPr bwMode="auto">
              <a:xfrm>
                <a:off x="4233863" y="3286146"/>
                <a:ext cx="109537" cy="163513"/>
              </a:xfrm>
              <a:custGeom>
                <a:avLst/>
                <a:gdLst/>
                <a:ahLst/>
                <a:cxnLst>
                  <a:cxn ang="0">
                    <a:pos x="18" y="126"/>
                  </a:cxn>
                  <a:cxn ang="0">
                    <a:pos x="0" y="114"/>
                  </a:cxn>
                  <a:cxn ang="0">
                    <a:pos x="0" y="102"/>
                  </a:cxn>
                  <a:cxn ang="0">
                    <a:pos x="6" y="96"/>
                  </a:cxn>
                  <a:cxn ang="0">
                    <a:pos x="12" y="84"/>
                  </a:cxn>
                  <a:cxn ang="0">
                    <a:pos x="12" y="66"/>
                  </a:cxn>
                  <a:cxn ang="0">
                    <a:pos x="6" y="60"/>
                  </a:cxn>
                  <a:cxn ang="0">
                    <a:pos x="12" y="54"/>
                  </a:cxn>
                  <a:cxn ang="0">
                    <a:pos x="6" y="36"/>
                  </a:cxn>
                  <a:cxn ang="0">
                    <a:pos x="30" y="30"/>
                  </a:cxn>
                  <a:cxn ang="0">
                    <a:pos x="30" y="18"/>
                  </a:cxn>
                  <a:cxn ang="0">
                    <a:pos x="54" y="0"/>
                  </a:cxn>
                  <a:cxn ang="0">
                    <a:pos x="60" y="6"/>
                  </a:cxn>
                  <a:cxn ang="0">
                    <a:pos x="72" y="6"/>
                  </a:cxn>
                  <a:cxn ang="0">
                    <a:pos x="78" y="18"/>
                  </a:cxn>
                  <a:cxn ang="0">
                    <a:pos x="84" y="30"/>
                  </a:cxn>
                  <a:cxn ang="0">
                    <a:pos x="72" y="42"/>
                  </a:cxn>
                  <a:cxn ang="0">
                    <a:pos x="78" y="66"/>
                  </a:cxn>
                  <a:cxn ang="0">
                    <a:pos x="72" y="96"/>
                  </a:cxn>
                  <a:cxn ang="0">
                    <a:pos x="54" y="102"/>
                  </a:cxn>
                  <a:cxn ang="0">
                    <a:pos x="18" y="126"/>
                  </a:cxn>
                </a:cxnLst>
                <a:rect l="0" t="0" r="r" b="b"/>
                <a:pathLst>
                  <a:path w="84" h="126">
                    <a:moveTo>
                      <a:pt x="18" y="126"/>
                    </a:moveTo>
                    <a:lnTo>
                      <a:pt x="0" y="114"/>
                    </a:lnTo>
                    <a:lnTo>
                      <a:pt x="0" y="102"/>
                    </a:lnTo>
                    <a:lnTo>
                      <a:pt x="6" y="96"/>
                    </a:lnTo>
                    <a:lnTo>
                      <a:pt x="12" y="84"/>
                    </a:lnTo>
                    <a:lnTo>
                      <a:pt x="12" y="66"/>
                    </a:lnTo>
                    <a:lnTo>
                      <a:pt x="6" y="60"/>
                    </a:lnTo>
                    <a:lnTo>
                      <a:pt x="12" y="54"/>
                    </a:lnTo>
                    <a:lnTo>
                      <a:pt x="6" y="36"/>
                    </a:lnTo>
                    <a:lnTo>
                      <a:pt x="30" y="30"/>
                    </a:lnTo>
                    <a:lnTo>
                      <a:pt x="30" y="18"/>
                    </a:lnTo>
                    <a:lnTo>
                      <a:pt x="54" y="0"/>
                    </a:lnTo>
                    <a:lnTo>
                      <a:pt x="60" y="6"/>
                    </a:lnTo>
                    <a:lnTo>
                      <a:pt x="72" y="6"/>
                    </a:lnTo>
                    <a:lnTo>
                      <a:pt x="78" y="18"/>
                    </a:lnTo>
                    <a:lnTo>
                      <a:pt x="84" y="30"/>
                    </a:lnTo>
                    <a:lnTo>
                      <a:pt x="72" y="42"/>
                    </a:lnTo>
                    <a:lnTo>
                      <a:pt x="78" y="66"/>
                    </a:lnTo>
                    <a:lnTo>
                      <a:pt x="72" y="96"/>
                    </a:lnTo>
                    <a:lnTo>
                      <a:pt x="54" y="102"/>
                    </a:lnTo>
                    <a:lnTo>
                      <a:pt x="18" y="12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6" name="Freeform 1298"/>
              <p:cNvSpPr>
                <a:spLocks/>
              </p:cNvSpPr>
              <p:nvPr/>
            </p:nvSpPr>
            <p:spPr bwMode="auto">
              <a:xfrm>
                <a:off x="5811838" y="1951059"/>
                <a:ext cx="436562" cy="557212"/>
              </a:xfrm>
              <a:custGeom>
                <a:avLst/>
                <a:gdLst/>
                <a:ahLst/>
                <a:cxnLst>
                  <a:cxn ang="0">
                    <a:pos x="120" y="427"/>
                  </a:cxn>
                  <a:cxn ang="0">
                    <a:pos x="96" y="397"/>
                  </a:cxn>
                  <a:cxn ang="0">
                    <a:pos x="78" y="325"/>
                  </a:cxn>
                  <a:cxn ang="0">
                    <a:pos x="96" y="282"/>
                  </a:cxn>
                  <a:cxn ang="0">
                    <a:pos x="144" y="180"/>
                  </a:cxn>
                  <a:cxn ang="0">
                    <a:pos x="192" y="150"/>
                  </a:cxn>
                  <a:cxn ang="0">
                    <a:pos x="222" y="114"/>
                  </a:cxn>
                  <a:cxn ang="0">
                    <a:pos x="252" y="96"/>
                  </a:cxn>
                  <a:cxn ang="0">
                    <a:pos x="294" y="72"/>
                  </a:cxn>
                  <a:cxn ang="0">
                    <a:pos x="336" y="30"/>
                  </a:cxn>
                  <a:cxn ang="0">
                    <a:pos x="330" y="6"/>
                  </a:cxn>
                  <a:cxn ang="0">
                    <a:pos x="294" y="0"/>
                  </a:cxn>
                  <a:cxn ang="0">
                    <a:pos x="270" y="24"/>
                  </a:cxn>
                  <a:cxn ang="0">
                    <a:pos x="252" y="42"/>
                  </a:cxn>
                  <a:cxn ang="0">
                    <a:pos x="222" y="48"/>
                  </a:cxn>
                  <a:cxn ang="0">
                    <a:pos x="186" y="48"/>
                  </a:cxn>
                  <a:cxn ang="0">
                    <a:pos x="174" y="60"/>
                  </a:cxn>
                  <a:cxn ang="0">
                    <a:pos x="162" y="78"/>
                  </a:cxn>
                  <a:cxn ang="0">
                    <a:pos x="114" y="126"/>
                  </a:cxn>
                  <a:cxn ang="0">
                    <a:pos x="90" y="138"/>
                  </a:cxn>
                  <a:cxn ang="0">
                    <a:pos x="84" y="168"/>
                  </a:cxn>
                  <a:cxn ang="0">
                    <a:pos x="66" y="186"/>
                  </a:cxn>
                  <a:cxn ang="0">
                    <a:pos x="42" y="216"/>
                  </a:cxn>
                  <a:cxn ang="0">
                    <a:pos x="42" y="240"/>
                  </a:cxn>
                  <a:cxn ang="0">
                    <a:pos x="30" y="270"/>
                  </a:cxn>
                  <a:cxn ang="0">
                    <a:pos x="12" y="295"/>
                  </a:cxn>
                  <a:cxn ang="0">
                    <a:pos x="18" y="325"/>
                  </a:cxn>
                  <a:cxn ang="0">
                    <a:pos x="0" y="349"/>
                  </a:cxn>
                  <a:cxn ang="0">
                    <a:pos x="18" y="391"/>
                  </a:cxn>
                  <a:cxn ang="0">
                    <a:pos x="48" y="403"/>
                  </a:cxn>
                  <a:cxn ang="0">
                    <a:pos x="54" y="415"/>
                  </a:cxn>
                  <a:cxn ang="0">
                    <a:pos x="72" y="421"/>
                  </a:cxn>
                  <a:cxn ang="0">
                    <a:pos x="120" y="427"/>
                  </a:cxn>
                </a:cxnLst>
                <a:rect l="0" t="0" r="r" b="b"/>
                <a:pathLst>
                  <a:path w="336" h="427">
                    <a:moveTo>
                      <a:pt x="120" y="427"/>
                    </a:moveTo>
                    <a:lnTo>
                      <a:pt x="96" y="397"/>
                    </a:lnTo>
                    <a:lnTo>
                      <a:pt x="78" y="325"/>
                    </a:lnTo>
                    <a:lnTo>
                      <a:pt x="96" y="282"/>
                    </a:lnTo>
                    <a:lnTo>
                      <a:pt x="144" y="180"/>
                    </a:lnTo>
                    <a:lnTo>
                      <a:pt x="192" y="150"/>
                    </a:lnTo>
                    <a:lnTo>
                      <a:pt x="222" y="114"/>
                    </a:lnTo>
                    <a:lnTo>
                      <a:pt x="252" y="96"/>
                    </a:lnTo>
                    <a:lnTo>
                      <a:pt x="294" y="72"/>
                    </a:lnTo>
                    <a:lnTo>
                      <a:pt x="336" y="30"/>
                    </a:lnTo>
                    <a:lnTo>
                      <a:pt x="330" y="6"/>
                    </a:lnTo>
                    <a:lnTo>
                      <a:pt x="294" y="0"/>
                    </a:lnTo>
                    <a:lnTo>
                      <a:pt x="270" y="24"/>
                    </a:lnTo>
                    <a:lnTo>
                      <a:pt x="252" y="42"/>
                    </a:lnTo>
                    <a:lnTo>
                      <a:pt x="222" y="48"/>
                    </a:lnTo>
                    <a:lnTo>
                      <a:pt x="186" y="48"/>
                    </a:lnTo>
                    <a:lnTo>
                      <a:pt x="174" y="60"/>
                    </a:lnTo>
                    <a:lnTo>
                      <a:pt x="162" y="78"/>
                    </a:lnTo>
                    <a:lnTo>
                      <a:pt x="114" y="126"/>
                    </a:lnTo>
                    <a:lnTo>
                      <a:pt x="90" y="138"/>
                    </a:lnTo>
                    <a:lnTo>
                      <a:pt x="84" y="168"/>
                    </a:lnTo>
                    <a:lnTo>
                      <a:pt x="66" y="186"/>
                    </a:lnTo>
                    <a:lnTo>
                      <a:pt x="42" y="216"/>
                    </a:lnTo>
                    <a:lnTo>
                      <a:pt x="42" y="240"/>
                    </a:lnTo>
                    <a:lnTo>
                      <a:pt x="30" y="270"/>
                    </a:lnTo>
                    <a:lnTo>
                      <a:pt x="12" y="295"/>
                    </a:lnTo>
                    <a:lnTo>
                      <a:pt x="18" y="325"/>
                    </a:lnTo>
                    <a:lnTo>
                      <a:pt x="0" y="349"/>
                    </a:lnTo>
                    <a:lnTo>
                      <a:pt x="18" y="391"/>
                    </a:lnTo>
                    <a:lnTo>
                      <a:pt x="48" y="403"/>
                    </a:lnTo>
                    <a:lnTo>
                      <a:pt x="54" y="415"/>
                    </a:lnTo>
                    <a:lnTo>
                      <a:pt x="72" y="421"/>
                    </a:lnTo>
                    <a:lnTo>
                      <a:pt x="120" y="427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7" name="Freeform 1299"/>
              <p:cNvSpPr>
                <a:spLocks/>
              </p:cNvSpPr>
              <p:nvPr/>
            </p:nvSpPr>
            <p:spPr bwMode="auto">
              <a:xfrm>
                <a:off x="5553075" y="5229246"/>
                <a:ext cx="166688" cy="346075"/>
              </a:xfrm>
              <a:custGeom>
                <a:avLst/>
                <a:gdLst/>
                <a:ahLst/>
                <a:cxnLst>
                  <a:cxn ang="0">
                    <a:pos x="6" y="217"/>
                  </a:cxn>
                  <a:cxn ang="0">
                    <a:pos x="0" y="193"/>
                  </a:cxn>
                  <a:cxn ang="0">
                    <a:pos x="12" y="169"/>
                  </a:cxn>
                  <a:cxn ang="0">
                    <a:pos x="24" y="139"/>
                  </a:cxn>
                  <a:cxn ang="0">
                    <a:pos x="12" y="91"/>
                  </a:cxn>
                  <a:cxn ang="0">
                    <a:pos x="30" y="78"/>
                  </a:cxn>
                  <a:cxn ang="0">
                    <a:pos x="54" y="60"/>
                  </a:cxn>
                  <a:cxn ang="0">
                    <a:pos x="78" y="24"/>
                  </a:cxn>
                  <a:cxn ang="0">
                    <a:pos x="108" y="0"/>
                  </a:cxn>
                  <a:cxn ang="0">
                    <a:pos x="126" y="24"/>
                  </a:cxn>
                  <a:cxn ang="0">
                    <a:pos x="126" y="66"/>
                  </a:cxn>
                  <a:cxn ang="0">
                    <a:pos x="126" y="91"/>
                  </a:cxn>
                  <a:cxn ang="0">
                    <a:pos x="78" y="253"/>
                  </a:cxn>
                  <a:cxn ang="0">
                    <a:pos x="54" y="259"/>
                  </a:cxn>
                  <a:cxn ang="0">
                    <a:pos x="30" y="265"/>
                  </a:cxn>
                  <a:cxn ang="0">
                    <a:pos x="6" y="247"/>
                  </a:cxn>
                  <a:cxn ang="0">
                    <a:pos x="6" y="217"/>
                  </a:cxn>
                </a:cxnLst>
                <a:rect l="0" t="0" r="r" b="b"/>
                <a:pathLst>
                  <a:path w="126" h="265">
                    <a:moveTo>
                      <a:pt x="6" y="217"/>
                    </a:moveTo>
                    <a:lnTo>
                      <a:pt x="0" y="193"/>
                    </a:lnTo>
                    <a:lnTo>
                      <a:pt x="12" y="169"/>
                    </a:lnTo>
                    <a:lnTo>
                      <a:pt x="24" y="139"/>
                    </a:lnTo>
                    <a:lnTo>
                      <a:pt x="12" y="91"/>
                    </a:lnTo>
                    <a:lnTo>
                      <a:pt x="30" y="78"/>
                    </a:lnTo>
                    <a:lnTo>
                      <a:pt x="54" y="60"/>
                    </a:lnTo>
                    <a:lnTo>
                      <a:pt x="78" y="24"/>
                    </a:lnTo>
                    <a:lnTo>
                      <a:pt x="108" y="0"/>
                    </a:lnTo>
                    <a:lnTo>
                      <a:pt x="126" y="24"/>
                    </a:lnTo>
                    <a:lnTo>
                      <a:pt x="126" y="66"/>
                    </a:lnTo>
                    <a:lnTo>
                      <a:pt x="126" y="91"/>
                    </a:lnTo>
                    <a:lnTo>
                      <a:pt x="78" y="253"/>
                    </a:lnTo>
                    <a:lnTo>
                      <a:pt x="54" y="259"/>
                    </a:lnTo>
                    <a:lnTo>
                      <a:pt x="30" y="265"/>
                    </a:lnTo>
                    <a:lnTo>
                      <a:pt x="6" y="247"/>
                    </a:lnTo>
                    <a:lnTo>
                      <a:pt x="6" y="217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8" name="Freeform 1300"/>
              <p:cNvSpPr>
                <a:spLocks/>
              </p:cNvSpPr>
              <p:nvPr/>
            </p:nvSpPr>
            <p:spPr bwMode="auto">
              <a:xfrm>
                <a:off x="6462713" y="4702196"/>
                <a:ext cx="57150" cy="6826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24"/>
                  </a:cxn>
                  <a:cxn ang="0">
                    <a:pos x="6" y="54"/>
                  </a:cxn>
                  <a:cxn ang="0">
                    <a:pos x="30" y="54"/>
                  </a:cxn>
                  <a:cxn ang="0">
                    <a:pos x="42" y="30"/>
                  </a:cxn>
                  <a:cxn ang="0">
                    <a:pos x="6" y="0"/>
                  </a:cxn>
                </a:cxnLst>
                <a:rect l="0" t="0" r="r" b="b"/>
                <a:pathLst>
                  <a:path w="42" h="54">
                    <a:moveTo>
                      <a:pt x="6" y="0"/>
                    </a:moveTo>
                    <a:lnTo>
                      <a:pt x="0" y="24"/>
                    </a:lnTo>
                    <a:lnTo>
                      <a:pt x="6" y="54"/>
                    </a:lnTo>
                    <a:lnTo>
                      <a:pt x="30" y="54"/>
                    </a:lnTo>
                    <a:lnTo>
                      <a:pt x="42" y="3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9" name="Freeform 1301"/>
              <p:cNvSpPr>
                <a:spLocks/>
              </p:cNvSpPr>
              <p:nvPr/>
            </p:nvSpPr>
            <p:spPr bwMode="auto">
              <a:xfrm>
                <a:off x="7186613" y="4419621"/>
                <a:ext cx="53975" cy="53975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12" y="12"/>
                  </a:cxn>
                  <a:cxn ang="0">
                    <a:pos x="30" y="0"/>
                  </a:cxn>
                  <a:cxn ang="0">
                    <a:pos x="42" y="12"/>
                  </a:cxn>
                  <a:cxn ang="0">
                    <a:pos x="30" y="30"/>
                  </a:cxn>
                  <a:cxn ang="0">
                    <a:pos x="12" y="42"/>
                  </a:cxn>
                  <a:cxn ang="0">
                    <a:pos x="0" y="30"/>
                  </a:cxn>
                </a:cxnLst>
                <a:rect l="0" t="0" r="r" b="b"/>
                <a:pathLst>
                  <a:path w="42" h="42">
                    <a:moveTo>
                      <a:pt x="0" y="30"/>
                    </a:moveTo>
                    <a:lnTo>
                      <a:pt x="12" y="12"/>
                    </a:lnTo>
                    <a:lnTo>
                      <a:pt x="30" y="0"/>
                    </a:lnTo>
                    <a:lnTo>
                      <a:pt x="42" y="12"/>
                    </a:lnTo>
                    <a:lnTo>
                      <a:pt x="30" y="30"/>
                    </a:lnTo>
                    <a:lnTo>
                      <a:pt x="12" y="42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0" name="Freeform 1302"/>
              <p:cNvSpPr>
                <a:spLocks/>
              </p:cNvSpPr>
              <p:nvPr/>
            </p:nvSpPr>
            <p:spPr bwMode="auto">
              <a:xfrm>
                <a:off x="7477125" y="4286271"/>
                <a:ext cx="31750" cy="93663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0" y="18"/>
                  </a:cxn>
                  <a:cxn ang="0">
                    <a:pos x="24" y="0"/>
                  </a:cxn>
                  <a:cxn ang="0">
                    <a:pos x="24" y="24"/>
                  </a:cxn>
                  <a:cxn ang="0">
                    <a:pos x="6" y="72"/>
                  </a:cxn>
                  <a:cxn ang="0">
                    <a:pos x="0" y="42"/>
                  </a:cxn>
                </a:cxnLst>
                <a:rect l="0" t="0" r="r" b="b"/>
                <a:pathLst>
                  <a:path w="24" h="72">
                    <a:moveTo>
                      <a:pt x="0" y="42"/>
                    </a:moveTo>
                    <a:lnTo>
                      <a:pt x="0" y="18"/>
                    </a:lnTo>
                    <a:lnTo>
                      <a:pt x="24" y="0"/>
                    </a:lnTo>
                    <a:lnTo>
                      <a:pt x="24" y="24"/>
                    </a:lnTo>
                    <a:lnTo>
                      <a:pt x="6" y="72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1" name="Freeform 1303"/>
              <p:cNvSpPr>
                <a:spLocks/>
              </p:cNvSpPr>
              <p:nvPr/>
            </p:nvSpPr>
            <p:spPr bwMode="auto">
              <a:xfrm>
                <a:off x="7712075" y="4043384"/>
                <a:ext cx="46038" cy="69850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6" y="36"/>
                  </a:cxn>
                  <a:cxn ang="0">
                    <a:pos x="12" y="54"/>
                  </a:cxn>
                  <a:cxn ang="0">
                    <a:pos x="30" y="42"/>
                  </a:cxn>
                  <a:cxn ang="0">
                    <a:pos x="36" y="18"/>
                  </a:cxn>
                  <a:cxn ang="0">
                    <a:pos x="30" y="0"/>
                  </a:cxn>
                  <a:cxn ang="0">
                    <a:pos x="0" y="18"/>
                  </a:cxn>
                </a:cxnLst>
                <a:rect l="0" t="0" r="r" b="b"/>
                <a:pathLst>
                  <a:path w="36" h="54">
                    <a:moveTo>
                      <a:pt x="0" y="18"/>
                    </a:moveTo>
                    <a:lnTo>
                      <a:pt x="6" y="36"/>
                    </a:lnTo>
                    <a:lnTo>
                      <a:pt x="12" y="54"/>
                    </a:lnTo>
                    <a:lnTo>
                      <a:pt x="30" y="42"/>
                    </a:lnTo>
                    <a:lnTo>
                      <a:pt x="36" y="18"/>
                    </a:lnTo>
                    <a:lnTo>
                      <a:pt x="30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2" name="Freeform 1304"/>
              <p:cNvSpPr>
                <a:spLocks/>
              </p:cNvSpPr>
              <p:nvPr/>
            </p:nvSpPr>
            <p:spPr bwMode="auto">
              <a:xfrm>
                <a:off x="7767638" y="3684609"/>
                <a:ext cx="344487" cy="374650"/>
              </a:xfrm>
              <a:custGeom>
                <a:avLst/>
                <a:gdLst/>
                <a:ahLst/>
                <a:cxnLst>
                  <a:cxn ang="0">
                    <a:pos x="6" y="247"/>
                  </a:cxn>
                  <a:cxn ang="0">
                    <a:pos x="42" y="235"/>
                  </a:cxn>
                  <a:cxn ang="0">
                    <a:pos x="66" y="235"/>
                  </a:cxn>
                  <a:cxn ang="0">
                    <a:pos x="108" y="199"/>
                  </a:cxn>
                  <a:cxn ang="0">
                    <a:pos x="138" y="187"/>
                  </a:cxn>
                  <a:cxn ang="0">
                    <a:pos x="144" y="157"/>
                  </a:cxn>
                  <a:cxn ang="0">
                    <a:pos x="156" y="109"/>
                  </a:cxn>
                  <a:cxn ang="0">
                    <a:pos x="156" y="72"/>
                  </a:cxn>
                  <a:cxn ang="0">
                    <a:pos x="174" y="48"/>
                  </a:cxn>
                  <a:cxn ang="0">
                    <a:pos x="174" y="18"/>
                  </a:cxn>
                  <a:cxn ang="0">
                    <a:pos x="186" y="0"/>
                  </a:cxn>
                  <a:cxn ang="0">
                    <a:pos x="210" y="18"/>
                  </a:cxn>
                  <a:cxn ang="0">
                    <a:pos x="246" y="30"/>
                  </a:cxn>
                  <a:cxn ang="0">
                    <a:pos x="264" y="30"/>
                  </a:cxn>
                  <a:cxn ang="0">
                    <a:pos x="240" y="54"/>
                  </a:cxn>
                  <a:cxn ang="0">
                    <a:pos x="222" y="66"/>
                  </a:cxn>
                  <a:cxn ang="0">
                    <a:pos x="210" y="85"/>
                  </a:cxn>
                  <a:cxn ang="0">
                    <a:pos x="180" y="60"/>
                  </a:cxn>
                  <a:cxn ang="0">
                    <a:pos x="162" y="97"/>
                  </a:cxn>
                  <a:cxn ang="0">
                    <a:pos x="186" y="139"/>
                  </a:cxn>
                  <a:cxn ang="0">
                    <a:pos x="168" y="169"/>
                  </a:cxn>
                  <a:cxn ang="0">
                    <a:pos x="162" y="193"/>
                  </a:cxn>
                  <a:cxn ang="0">
                    <a:pos x="162" y="235"/>
                  </a:cxn>
                  <a:cxn ang="0">
                    <a:pos x="150" y="247"/>
                  </a:cxn>
                  <a:cxn ang="0">
                    <a:pos x="138" y="241"/>
                  </a:cxn>
                  <a:cxn ang="0">
                    <a:pos x="126" y="247"/>
                  </a:cxn>
                  <a:cxn ang="0">
                    <a:pos x="102" y="247"/>
                  </a:cxn>
                  <a:cxn ang="0">
                    <a:pos x="90" y="247"/>
                  </a:cxn>
                  <a:cxn ang="0">
                    <a:pos x="66" y="271"/>
                  </a:cxn>
                  <a:cxn ang="0">
                    <a:pos x="60" y="259"/>
                  </a:cxn>
                  <a:cxn ang="0">
                    <a:pos x="48" y="265"/>
                  </a:cxn>
                  <a:cxn ang="0">
                    <a:pos x="36" y="271"/>
                  </a:cxn>
                  <a:cxn ang="0">
                    <a:pos x="12" y="289"/>
                  </a:cxn>
                  <a:cxn ang="0">
                    <a:pos x="0" y="259"/>
                  </a:cxn>
                  <a:cxn ang="0">
                    <a:pos x="6" y="247"/>
                  </a:cxn>
                </a:cxnLst>
                <a:rect l="0" t="0" r="r" b="b"/>
                <a:pathLst>
                  <a:path w="264" h="289">
                    <a:moveTo>
                      <a:pt x="6" y="247"/>
                    </a:moveTo>
                    <a:lnTo>
                      <a:pt x="42" y="235"/>
                    </a:lnTo>
                    <a:lnTo>
                      <a:pt x="66" y="235"/>
                    </a:lnTo>
                    <a:lnTo>
                      <a:pt x="108" y="199"/>
                    </a:lnTo>
                    <a:lnTo>
                      <a:pt x="138" y="187"/>
                    </a:lnTo>
                    <a:lnTo>
                      <a:pt x="144" y="157"/>
                    </a:lnTo>
                    <a:lnTo>
                      <a:pt x="156" y="109"/>
                    </a:lnTo>
                    <a:lnTo>
                      <a:pt x="156" y="72"/>
                    </a:lnTo>
                    <a:lnTo>
                      <a:pt x="174" y="48"/>
                    </a:lnTo>
                    <a:lnTo>
                      <a:pt x="174" y="18"/>
                    </a:lnTo>
                    <a:lnTo>
                      <a:pt x="186" y="0"/>
                    </a:lnTo>
                    <a:lnTo>
                      <a:pt x="210" y="18"/>
                    </a:lnTo>
                    <a:lnTo>
                      <a:pt x="246" y="30"/>
                    </a:lnTo>
                    <a:lnTo>
                      <a:pt x="264" y="30"/>
                    </a:lnTo>
                    <a:lnTo>
                      <a:pt x="240" y="54"/>
                    </a:lnTo>
                    <a:lnTo>
                      <a:pt x="222" y="66"/>
                    </a:lnTo>
                    <a:lnTo>
                      <a:pt x="210" y="85"/>
                    </a:lnTo>
                    <a:lnTo>
                      <a:pt x="180" y="60"/>
                    </a:lnTo>
                    <a:lnTo>
                      <a:pt x="162" y="97"/>
                    </a:lnTo>
                    <a:lnTo>
                      <a:pt x="186" y="139"/>
                    </a:lnTo>
                    <a:lnTo>
                      <a:pt x="168" y="169"/>
                    </a:lnTo>
                    <a:lnTo>
                      <a:pt x="162" y="193"/>
                    </a:lnTo>
                    <a:lnTo>
                      <a:pt x="162" y="235"/>
                    </a:lnTo>
                    <a:lnTo>
                      <a:pt x="150" y="247"/>
                    </a:lnTo>
                    <a:lnTo>
                      <a:pt x="138" y="241"/>
                    </a:lnTo>
                    <a:lnTo>
                      <a:pt x="126" y="247"/>
                    </a:lnTo>
                    <a:lnTo>
                      <a:pt x="102" y="247"/>
                    </a:lnTo>
                    <a:lnTo>
                      <a:pt x="90" y="247"/>
                    </a:lnTo>
                    <a:lnTo>
                      <a:pt x="66" y="271"/>
                    </a:lnTo>
                    <a:lnTo>
                      <a:pt x="60" y="259"/>
                    </a:lnTo>
                    <a:lnTo>
                      <a:pt x="48" y="265"/>
                    </a:lnTo>
                    <a:lnTo>
                      <a:pt x="36" y="271"/>
                    </a:lnTo>
                    <a:lnTo>
                      <a:pt x="12" y="289"/>
                    </a:lnTo>
                    <a:lnTo>
                      <a:pt x="0" y="259"/>
                    </a:lnTo>
                    <a:lnTo>
                      <a:pt x="6" y="247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3" name="Freeform 1305"/>
              <p:cNvSpPr>
                <a:spLocks/>
              </p:cNvSpPr>
              <p:nvPr/>
            </p:nvSpPr>
            <p:spPr bwMode="auto">
              <a:xfrm>
                <a:off x="8010525" y="3340121"/>
                <a:ext cx="61913" cy="306388"/>
              </a:xfrm>
              <a:custGeom>
                <a:avLst/>
                <a:gdLst/>
                <a:ahLst/>
                <a:cxnLst>
                  <a:cxn ang="0">
                    <a:pos x="12" y="222"/>
                  </a:cxn>
                  <a:cxn ang="0">
                    <a:pos x="12" y="180"/>
                  </a:cxn>
                  <a:cxn ang="0">
                    <a:pos x="6" y="90"/>
                  </a:cxn>
                  <a:cxn ang="0">
                    <a:pos x="0" y="66"/>
                  </a:cxn>
                  <a:cxn ang="0">
                    <a:pos x="6" y="30"/>
                  </a:cxn>
                  <a:cxn ang="0">
                    <a:pos x="12" y="0"/>
                  </a:cxn>
                  <a:cxn ang="0">
                    <a:pos x="24" y="36"/>
                  </a:cxn>
                  <a:cxn ang="0">
                    <a:pos x="24" y="60"/>
                  </a:cxn>
                  <a:cxn ang="0">
                    <a:pos x="48" y="156"/>
                  </a:cxn>
                  <a:cxn ang="0">
                    <a:pos x="30" y="144"/>
                  </a:cxn>
                  <a:cxn ang="0">
                    <a:pos x="24" y="168"/>
                  </a:cxn>
                  <a:cxn ang="0">
                    <a:pos x="24" y="198"/>
                  </a:cxn>
                  <a:cxn ang="0">
                    <a:pos x="42" y="234"/>
                  </a:cxn>
                  <a:cxn ang="0">
                    <a:pos x="12" y="222"/>
                  </a:cxn>
                </a:cxnLst>
                <a:rect l="0" t="0" r="r" b="b"/>
                <a:pathLst>
                  <a:path w="48" h="234">
                    <a:moveTo>
                      <a:pt x="12" y="222"/>
                    </a:moveTo>
                    <a:lnTo>
                      <a:pt x="12" y="180"/>
                    </a:lnTo>
                    <a:lnTo>
                      <a:pt x="6" y="90"/>
                    </a:lnTo>
                    <a:lnTo>
                      <a:pt x="0" y="66"/>
                    </a:lnTo>
                    <a:lnTo>
                      <a:pt x="6" y="30"/>
                    </a:lnTo>
                    <a:lnTo>
                      <a:pt x="12" y="0"/>
                    </a:lnTo>
                    <a:lnTo>
                      <a:pt x="24" y="36"/>
                    </a:lnTo>
                    <a:lnTo>
                      <a:pt x="24" y="60"/>
                    </a:lnTo>
                    <a:lnTo>
                      <a:pt x="48" y="156"/>
                    </a:lnTo>
                    <a:lnTo>
                      <a:pt x="30" y="144"/>
                    </a:lnTo>
                    <a:lnTo>
                      <a:pt x="24" y="168"/>
                    </a:lnTo>
                    <a:lnTo>
                      <a:pt x="24" y="198"/>
                    </a:lnTo>
                    <a:lnTo>
                      <a:pt x="42" y="234"/>
                    </a:lnTo>
                    <a:lnTo>
                      <a:pt x="12" y="222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4" name="Freeform 1306"/>
              <p:cNvSpPr>
                <a:spLocks/>
              </p:cNvSpPr>
              <p:nvPr/>
            </p:nvSpPr>
            <p:spPr bwMode="auto">
              <a:xfrm>
                <a:off x="8631238" y="6026171"/>
                <a:ext cx="179387" cy="204788"/>
              </a:xfrm>
              <a:custGeom>
                <a:avLst/>
                <a:gdLst/>
                <a:ahLst/>
                <a:cxnLst>
                  <a:cxn ang="0">
                    <a:pos x="0" y="133"/>
                  </a:cxn>
                  <a:cxn ang="0">
                    <a:pos x="18" y="97"/>
                  </a:cxn>
                  <a:cxn ang="0">
                    <a:pos x="30" y="79"/>
                  </a:cxn>
                  <a:cxn ang="0">
                    <a:pos x="66" y="60"/>
                  </a:cxn>
                  <a:cxn ang="0">
                    <a:pos x="78" y="54"/>
                  </a:cxn>
                  <a:cxn ang="0">
                    <a:pos x="90" y="30"/>
                  </a:cxn>
                  <a:cxn ang="0">
                    <a:pos x="102" y="0"/>
                  </a:cxn>
                  <a:cxn ang="0">
                    <a:pos x="114" y="12"/>
                  </a:cxn>
                  <a:cxn ang="0">
                    <a:pos x="138" y="18"/>
                  </a:cxn>
                  <a:cxn ang="0">
                    <a:pos x="138" y="36"/>
                  </a:cxn>
                  <a:cxn ang="0">
                    <a:pos x="114" y="54"/>
                  </a:cxn>
                  <a:cxn ang="0">
                    <a:pos x="102" y="67"/>
                  </a:cxn>
                  <a:cxn ang="0">
                    <a:pos x="78" y="91"/>
                  </a:cxn>
                  <a:cxn ang="0">
                    <a:pos x="72" y="115"/>
                  </a:cxn>
                  <a:cxn ang="0">
                    <a:pos x="66" y="151"/>
                  </a:cxn>
                  <a:cxn ang="0">
                    <a:pos x="36" y="157"/>
                  </a:cxn>
                  <a:cxn ang="0">
                    <a:pos x="18" y="151"/>
                  </a:cxn>
                  <a:cxn ang="0">
                    <a:pos x="0" y="133"/>
                  </a:cxn>
                </a:cxnLst>
                <a:rect l="0" t="0" r="r" b="b"/>
                <a:pathLst>
                  <a:path w="138" h="157">
                    <a:moveTo>
                      <a:pt x="0" y="133"/>
                    </a:moveTo>
                    <a:lnTo>
                      <a:pt x="18" y="97"/>
                    </a:lnTo>
                    <a:lnTo>
                      <a:pt x="30" y="79"/>
                    </a:lnTo>
                    <a:lnTo>
                      <a:pt x="66" y="60"/>
                    </a:lnTo>
                    <a:lnTo>
                      <a:pt x="78" y="54"/>
                    </a:lnTo>
                    <a:lnTo>
                      <a:pt x="90" y="30"/>
                    </a:lnTo>
                    <a:lnTo>
                      <a:pt x="102" y="0"/>
                    </a:lnTo>
                    <a:lnTo>
                      <a:pt x="114" y="12"/>
                    </a:lnTo>
                    <a:lnTo>
                      <a:pt x="138" y="18"/>
                    </a:lnTo>
                    <a:lnTo>
                      <a:pt x="138" y="36"/>
                    </a:lnTo>
                    <a:lnTo>
                      <a:pt x="114" y="54"/>
                    </a:lnTo>
                    <a:lnTo>
                      <a:pt x="102" y="67"/>
                    </a:lnTo>
                    <a:lnTo>
                      <a:pt x="78" y="91"/>
                    </a:lnTo>
                    <a:lnTo>
                      <a:pt x="72" y="115"/>
                    </a:lnTo>
                    <a:lnTo>
                      <a:pt x="66" y="151"/>
                    </a:lnTo>
                    <a:lnTo>
                      <a:pt x="36" y="157"/>
                    </a:lnTo>
                    <a:lnTo>
                      <a:pt x="18" y="151"/>
                    </a:lnTo>
                    <a:lnTo>
                      <a:pt x="0" y="133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5" name="Freeform 1307"/>
              <p:cNvSpPr>
                <a:spLocks/>
              </p:cNvSpPr>
              <p:nvPr/>
            </p:nvSpPr>
            <p:spPr bwMode="auto">
              <a:xfrm>
                <a:off x="8786813" y="5842021"/>
                <a:ext cx="125412" cy="201613"/>
              </a:xfrm>
              <a:custGeom>
                <a:avLst/>
                <a:gdLst/>
                <a:ahLst/>
                <a:cxnLst>
                  <a:cxn ang="0">
                    <a:pos x="6" y="108"/>
                  </a:cxn>
                  <a:cxn ang="0">
                    <a:pos x="24" y="78"/>
                  </a:cxn>
                  <a:cxn ang="0">
                    <a:pos x="24" y="54"/>
                  </a:cxn>
                  <a:cxn ang="0">
                    <a:pos x="0" y="0"/>
                  </a:cxn>
                  <a:cxn ang="0">
                    <a:pos x="30" y="12"/>
                  </a:cxn>
                  <a:cxn ang="0">
                    <a:pos x="30" y="42"/>
                  </a:cxn>
                  <a:cxn ang="0">
                    <a:pos x="42" y="60"/>
                  </a:cxn>
                  <a:cxn ang="0">
                    <a:pos x="60" y="78"/>
                  </a:cxn>
                  <a:cxn ang="0">
                    <a:pos x="84" y="66"/>
                  </a:cxn>
                  <a:cxn ang="0">
                    <a:pos x="96" y="78"/>
                  </a:cxn>
                  <a:cxn ang="0">
                    <a:pos x="90" y="90"/>
                  </a:cxn>
                  <a:cxn ang="0">
                    <a:pos x="78" y="102"/>
                  </a:cxn>
                  <a:cxn ang="0">
                    <a:pos x="66" y="114"/>
                  </a:cxn>
                  <a:cxn ang="0">
                    <a:pos x="60" y="132"/>
                  </a:cxn>
                  <a:cxn ang="0">
                    <a:pos x="42" y="156"/>
                  </a:cxn>
                  <a:cxn ang="0">
                    <a:pos x="24" y="144"/>
                  </a:cxn>
                  <a:cxn ang="0">
                    <a:pos x="30" y="126"/>
                  </a:cxn>
                  <a:cxn ang="0">
                    <a:pos x="6" y="108"/>
                  </a:cxn>
                </a:cxnLst>
                <a:rect l="0" t="0" r="r" b="b"/>
                <a:pathLst>
                  <a:path w="96" h="156">
                    <a:moveTo>
                      <a:pt x="6" y="108"/>
                    </a:moveTo>
                    <a:lnTo>
                      <a:pt x="24" y="78"/>
                    </a:lnTo>
                    <a:lnTo>
                      <a:pt x="24" y="54"/>
                    </a:lnTo>
                    <a:lnTo>
                      <a:pt x="0" y="0"/>
                    </a:lnTo>
                    <a:lnTo>
                      <a:pt x="30" y="12"/>
                    </a:lnTo>
                    <a:lnTo>
                      <a:pt x="30" y="42"/>
                    </a:lnTo>
                    <a:lnTo>
                      <a:pt x="42" y="60"/>
                    </a:lnTo>
                    <a:lnTo>
                      <a:pt x="60" y="78"/>
                    </a:lnTo>
                    <a:lnTo>
                      <a:pt x="84" y="66"/>
                    </a:lnTo>
                    <a:lnTo>
                      <a:pt x="96" y="78"/>
                    </a:lnTo>
                    <a:lnTo>
                      <a:pt x="90" y="90"/>
                    </a:lnTo>
                    <a:lnTo>
                      <a:pt x="78" y="102"/>
                    </a:lnTo>
                    <a:lnTo>
                      <a:pt x="66" y="114"/>
                    </a:lnTo>
                    <a:lnTo>
                      <a:pt x="60" y="132"/>
                    </a:lnTo>
                    <a:lnTo>
                      <a:pt x="42" y="156"/>
                    </a:lnTo>
                    <a:lnTo>
                      <a:pt x="24" y="144"/>
                    </a:lnTo>
                    <a:lnTo>
                      <a:pt x="30" y="126"/>
                    </a:lnTo>
                    <a:lnTo>
                      <a:pt x="6" y="108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6" name="Freeform 1308"/>
              <p:cNvSpPr>
                <a:spLocks/>
              </p:cNvSpPr>
              <p:nvPr/>
            </p:nvSpPr>
            <p:spPr bwMode="auto">
              <a:xfrm>
                <a:off x="7304088" y="5214959"/>
                <a:ext cx="989012" cy="750887"/>
              </a:xfrm>
              <a:custGeom>
                <a:avLst/>
                <a:gdLst/>
                <a:ahLst/>
                <a:cxnLst>
                  <a:cxn ang="0">
                    <a:pos x="36" y="415"/>
                  </a:cxn>
                  <a:cxn ang="0">
                    <a:pos x="6" y="307"/>
                  </a:cxn>
                  <a:cxn ang="0">
                    <a:pos x="0" y="247"/>
                  </a:cxn>
                  <a:cxn ang="0">
                    <a:pos x="30" y="193"/>
                  </a:cxn>
                  <a:cxn ang="0">
                    <a:pos x="114" y="151"/>
                  </a:cxn>
                  <a:cxn ang="0">
                    <a:pos x="156" y="109"/>
                  </a:cxn>
                  <a:cxn ang="0">
                    <a:pos x="204" y="90"/>
                  </a:cxn>
                  <a:cxn ang="0">
                    <a:pos x="264" y="48"/>
                  </a:cxn>
                  <a:cxn ang="0">
                    <a:pos x="300" y="66"/>
                  </a:cxn>
                  <a:cxn ang="0">
                    <a:pos x="330" y="24"/>
                  </a:cxn>
                  <a:cxn ang="0">
                    <a:pos x="372" y="0"/>
                  </a:cxn>
                  <a:cxn ang="0">
                    <a:pos x="438" y="12"/>
                  </a:cxn>
                  <a:cxn ang="0">
                    <a:pos x="420" y="66"/>
                  </a:cxn>
                  <a:cxn ang="0">
                    <a:pos x="468" y="78"/>
                  </a:cxn>
                  <a:cxn ang="0">
                    <a:pos x="510" y="109"/>
                  </a:cxn>
                  <a:cxn ang="0">
                    <a:pos x="540" y="30"/>
                  </a:cxn>
                  <a:cxn ang="0">
                    <a:pos x="576" y="42"/>
                  </a:cxn>
                  <a:cxn ang="0">
                    <a:pos x="594" y="60"/>
                  </a:cxn>
                  <a:cxn ang="0">
                    <a:pos x="642" y="151"/>
                  </a:cxn>
                  <a:cxn ang="0">
                    <a:pos x="690" y="199"/>
                  </a:cxn>
                  <a:cxn ang="0">
                    <a:pos x="714" y="241"/>
                  </a:cxn>
                  <a:cxn ang="0">
                    <a:pos x="751" y="289"/>
                  </a:cxn>
                  <a:cxn ang="0">
                    <a:pos x="757" y="379"/>
                  </a:cxn>
                  <a:cxn ang="0">
                    <a:pos x="696" y="523"/>
                  </a:cxn>
                  <a:cxn ang="0">
                    <a:pos x="684" y="547"/>
                  </a:cxn>
                  <a:cxn ang="0">
                    <a:pos x="636" y="577"/>
                  </a:cxn>
                  <a:cxn ang="0">
                    <a:pos x="594" y="559"/>
                  </a:cxn>
                  <a:cxn ang="0">
                    <a:pos x="534" y="553"/>
                  </a:cxn>
                  <a:cxn ang="0">
                    <a:pos x="480" y="505"/>
                  </a:cxn>
                  <a:cxn ang="0">
                    <a:pos x="444" y="487"/>
                  </a:cxn>
                  <a:cxn ang="0">
                    <a:pos x="378" y="421"/>
                  </a:cxn>
                  <a:cxn ang="0">
                    <a:pos x="264" y="415"/>
                  </a:cxn>
                  <a:cxn ang="0">
                    <a:pos x="198" y="451"/>
                  </a:cxn>
                  <a:cxn ang="0">
                    <a:pos x="138" y="457"/>
                  </a:cxn>
                  <a:cxn ang="0">
                    <a:pos x="84" y="487"/>
                  </a:cxn>
                  <a:cxn ang="0">
                    <a:pos x="30" y="463"/>
                  </a:cxn>
                </a:cxnLst>
                <a:rect l="0" t="0" r="r" b="b"/>
                <a:pathLst>
                  <a:path w="757" h="577">
                    <a:moveTo>
                      <a:pt x="30" y="463"/>
                    </a:moveTo>
                    <a:lnTo>
                      <a:pt x="36" y="415"/>
                    </a:lnTo>
                    <a:lnTo>
                      <a:pt x="30" y="385"/>
                    </a:lnTo>
                    <a:lnTo>
                      <a:pt x="6" y="307"/>
                    </a:lnTo>
                    <a:lnTo>
                      <a:pt x="6" y="283"/>
                    </a:lnTo>
                    <a:lnTo>
                      <a:pt x="0" y="247"/>
                    </a:lnTo>
                    <a:lnTo>
                      <a:pt x="6" y="217"/>
                    </a:lnTo>
                    <a:lnTo>
                      <a:pt x="30" y="193"/>
                    </a:lnTo>
                    <a:lnTo>
                      <a:pt x="78" y="175"/>
                    </a:lnTo>
                    <a:lnTo>
                      <a:pt x="114" y="151"/>
                    </a:lnTo>
                    <a:lnTo>
                      <a:pt x="144" y="145"/>
                    </a:lnTo>
                    <a:lnTo>
                      <a:pt x="156" y="109"/>
                    </a:lnTo>
                    <a:lnTo>
                      <a:pt x="180" y="97"/>
                    </a:lnTo>
                    <a:lnTo>
                      <a:pt x="204" y="90"/>
                    </a:lnTo>
                    <a:lnTo>
                      <a:pt x="240" y="60"/>
                    </a:lnTo>
                    <a:lnTo>
                      <a:pt x="264" y="48"/>
                    </a:lnTo>
                    <a:lnTo>
                      <a:pt x="282" y="60"/>
                    </a:lnTo>
                    <a:lnTo>
                      <a:pt x="300" y="66"/>
                    </a:lnTo>
                    <a:lnTo>
                      <a:pt x="312" y="42"/>
                    </a:lnTo>
                    <a:lnTo>
                      <a:pt x="330" y="24"/>
                    </a:lnTo>
                    <a:lnTo>
                      <a:pt x="360" y="18"/>
                    </a:lnTo>
                    <a:lnTo>
                      <a:pt x="372" y="0"/>
                    </a:lnTo>
                    <a:lnTo>
                      <a:pt x="396" y="6"/>
                    </a:lnTo>
                    <a:lnTo>
                      <a:pt x="438" y="12"/>
                    </a:lnTo>
                    <a:lnTo>
                      <a:pt x="432" y="36"/>
                    </a:lnTo>
                    <a:lnTo>
                      <a:pt x="420" y="66"/>
                    </a:lnTo>
                    <a:lnTo>
                      <a:pt x="438" y="78"/>
                    </a:lnTo>
                    <a:lnTo>
                      <a:pt x="468" y="78"/>
                    </a:lnTo>
                    <a:lnTo>
                      <a:pt x="492" y="115"/>
                    </a:lnTo>
                    <a:lnTo>
                      <a:pt x="510" y="109"/>
                    </a:lnTo>
                    <a:lnTo>
                      <a:pt x="540" y="90"/>
                    </a:lnTo>
                    <a:lnTo>
                      <a:pt x="540" y="30"/>
                    </a:lnTo>
                    <a:lnTo>
                      <a:pt x="564" y="0"/>
                    </a:lnTo>
                    <a:lnTo>
                      <a:pt x="576" y="42"/>
                    </a:lnTo>
                    <a:lnTo>
                      <a:pt x="582" y="54"/>
                    </a:lnTo>
                    <a:lnTo>
                      <a:pt x="594" y="60"/>
                    </a:lnTo>
                    <a:lnTo>
                      <a:pt x="612" y="121"/>
                    </a:lnTo>
                    <a:lnTo>
                      <a:pt x="642" y="151"/>
                    </a:lnTo>
                    <a:lnTo>
                      <a:pt x="678" y="163"/>
                    </a:lnTo>
                    <a:lnTo>
                      <a:pt x="690" y="199"/>
                    </a:lnTo>
                    <a:lnTo>
                      <a:pt x="708" y="211"/>
                    </a:lnTo>
                    <a:lnTo>
                      <a:pt x="714" y="241"/>
                    </a:lnTo>
                    <a:lnTo>
                      <a:pt x="751" y="265"/>
                    </a:lnTo>
                    <a:lnTo>
                      <a:pt x="751" y="289"/>
                    </a:lnTo>
                    <a:lnTo>
                      <a:pt x="757" y="325"/>
                    </a:lnTo>
                    <a:lnTo>
                      <a:pt x="757" y="379"/>
                    </a:lnTo>
                    <a:lnTo>
                      <a:pt x="714" y="469"/>
                    </a:lnTo>
                    <a:lnTo>
                      <a:pt x="696" y="523"/>
                    </a:lnTo>
                    <a:lnTo>
                      <a:pt x="696" y="547"/>
                    </a:lnTo>
                    <a:lnTo>
                      <a:pt x="684" y="547"/>
                    </a:lnTo>
                    <a:lnTo>
                      <a:pt x="660" y="559"/>
                    </a:lnTo>
                    <a:lnTo>
                      <a:pt x="636" y="577"/>
                    </a:lnTo>
                    <a:lnTo>
                      <a:pt x="618" y="577"/>
                    </a:lnTo>
                    <a:lnTo>
                      <a:pt x="594" y="559"/>
                    </a:lnTo>
                    <a:lnTo>
                      <a:pt x="576" y="571"/>
                    </a:lnTo>
                    <a:lnTo>
                      <a:pt x="534" y="553"/>
                    </a:lnTo>
                    <a:lnTo>
                      <a:pt x="498" y="535"/>
                    </a:lnTo>
                    <a:lnTo>
                      <a:pt x="480" y="505"/>
                    </a:lnTo>
                    <a:lnTo>
                      <a:pt x="468" y="481"/>
                    </a:lnTo>
                    <a:lnTo>
                      <a:pt x="444" y="487"/>
                    </a:lnTo>
                    <a:lnTo>
                      <a:pt x="420" y="463"/>
                    </a:lnTo>
                    <a:lnTo>
                      <a:pt x="378" y="421"/>
                    </a:lnTo>
                    <a:lnTo>
                      <a:pt x="312" y="409"/>
                    </a:lnTo>
                    <a:lnTo>
                      <a:pt x="264" y="415"/>
                    </a:lnTo>
                    <a:lnTo>
                      <a:pt x="204" y="433"/>
                    </a:lnTo>
                    <a:lnTo>
                      <a:pt x="198" y="451"/>
                    </a:lnTo>
                    <a:lnTo>
                      <a:pt x="162" y="457"/>
                    </a:lnTo>
                    <a:lnTo>
                      <a:pt x="138" y="457"/>
                    </a:lnTo>
                    <a:lnTo>
                      <a:pt x="120" y="475"/>
                    </a:lnTo>
                    <a:lnTo>
                      <a:pt x="84" y="487"/>
                    </a:lnTo>
                    <a:lnTo>
                      <a:pt x="60" y="487"/>
                    </a:lnTo>
                    <a:lnTo>
                      <a:pt x="30" y="463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7" name="Freeform 1309"/>
              <p:cNvSpPr>
                <a:spLocks/>
              </p:cNvSpPr>
              <p:nvPr/>
            </p:nvSpPr>
            <p:spPr bwMode="auto">
              <a:xfrm>
                <a:off x="8080375" y="6010296"/>
                <a:ext cx="87313" cy="119063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12" y="48"/>
                  </a:cxn>
                  <a:cxn ang="0">
                    <a:pos x="18" y="72"/>
                  </a:cxn>
                  <a:cxn ang="0">
                    <a:pos x="36" y="91"/>
                  </a:cxn>
                  <a:cxn ang="0">
                    <a:pos x="48" y="66"/>
                  </a:cxn>
                  <a:cxn ang="0">
                    <a:pos x="66" y="30"/>
                  </a:cxn>
                  <a:cxn ang="0">
                    <a:pos x="66" y="0"/>
                  </a:cxn>
                  <a:cxn ang="0">
                    <a:pos x="42" y="12"/>
                  </a:cxn>
                  <a:cxn ang="0">
                    <a:pos x="0" y="18"/>
                  </a:cxn>
                </a:cxnLst>
                <a:rect l="0" t="0" r="r" b="b"/>
                <a:pathLst>
                  <a:path w="66" h="91">
                    <a:moveTo>
                      <a:pt x="0" y="18"/>
                    </a:moveTo>
                    <a:lnTo>
                      <a:pt x="12" y="48"/>
                    </a:lnTo>
                    <a:lnTo>
                      <a:pt x="18" y="72"/>
                    </a:lnTo>
                    <a:lnTo>
                      <a:pt x="36" y="91"/>
                    </a:lnTo>
                    <a:lnTo>
                      <a:pt x="48" y="66"/>
                    </a:lnTo>
                    <a:lnTo>
                      <a:pt x="66" y="30"/>
                    </a:lnTo>
                    <a:lnTo>
                      <a:pt x="66" y="0"/>
                    </a:lnTo>
                    <a:lnTo>
                      <a:pt x="42" y="12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8" name="Freeform 1310"/>
              <p:cNvSpPr>
                <a:spLocks/>
              </p:cNvSpPr>
              <p:nvPr/>
            </p:nvSpPr>
            <p:spPr bwMode="auto">
              <a:xfrm>
                <a:off x="6880225" y="4802209"/>
                <a:ext cx="241300" cy="2651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6"/>
                  </a:cxn>
                  <a:cxn ang="0">
                    <a:pos x="11" y="8"/>
                  </a:cxn>
                  <a:cxn ang="0">
                    <a:pos x="16" y="10"/>
                  </a:cxn>
                  <a:cxn ang="0">
                    <a:pos x="24" y="17"/>
                  </a:cxn>
                  <a:cxn ang="0">
                    <a:pos x="26" y="20"/>
                  </a:cxn>
                  <a:cxn ang="0">
                    <a:pos x="30" y="25"/>
                  </a:cxn>
                  <a:cxn ang="0">
                    <a:pos x="31" y="31"/>
                  </a:cxn>
                  <a:cxn ang="0">
                    <a:pos x="27" y="34"/>
                  </a:cxn>
                  <a:cxn ang="0">
                    <a:pos x="21" y="29"/>
                  </a:cxn>
                  <a:cxn ang="0">
                    <a:pos x="15" y="26"/>
                  </a:cxn>
                  <a:cxn ang="0">
                    <a:pos x="12" y="18"/>
                  </a:cxn>
                  <a:cxn ang="0">
                    <a:pos x="9" y="16"/>
                  </a:cxn>
                  <a:cxn ang="0">
                    <a:pos x="6" y="12"/>
                  </a:cxn>
                  <a:cxn ang="0">
                    <a:pos x="1" y="8"/>
                  </a:cxn>
                  <a:cxn ang="0">
                    <a:pos x="0" y="0"/>
                  </a:cxn>
                </a:cxnLst>
                <a:rect l="0" t="0" r="r" b="b"/>
                <a:pathLst>
                  <a:path w="31" h="3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7" y="13"/>
                      <a:pt x="6" y="12"/>
                    </a:cubicBezTo>
                    <a:cubicBezTo>
                      <a:pt x="4" y="11"/>
                      <a:pt x="1" y="8"/>
                      <a:pt x="1" y="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9" name="Freeform 1311"/>
              <p:cNvSpPr>
                <a:spLocks/>
              </p:cNvSpPr>
              <p:nvPr/>
            </p:nvSpPr>
            <p:spPr bwMode="auto">
              <a:xfrm>
                <a:off x="7210425" y="4754584"/>
                <a:ext cx="227013" cy="265112"/>
              </a:xfrm>
              <a:custGeom>
                <a:avLst/>
                <a:gdLst/>
                <a:ahLst/>
                <a:cxnLst>
                  <a:cxn ang="0">
                    <a:pos x="12" y="168"/>
                  </a:cxn>
                  <a:cxn ang="0">
                    <a:pos x="0" y="144"/>
                  </a:cxn>
                  <a:cxn ang="0">
                    <a:pos x="0" y="108"/>
                  </a:cxn>
                  <a:cxn ang="0">
                    <a:pos x="12" y="90"/>
                  </a:cxn>
                  <a:cxn ang="0">
                    <a:pos x="36" y="84"/>
                  </a:cxn>
                  <a:cxn ang="0">
                    <a:pos x="60" y="66"/>
                  </a:cxn>
                  <a:cxn ang="0">
                    <a:pos x="96" y="24"/>
                  </a:cxn>
                  <a:cxn ang="0">
                    <a:pos x="138" y="0"/>
                  </a:cxn>
                  <a:cxn ang="0">
                    <a:pos x="162" y="12"/>
                  </a:cxn>
                  <a:cxn ang="0">
                    <a:pos x="174" y="30"/>
                  </a:cxn>
                  <a:cxn ang="0">
                    <a:pos x="156" y="48"/>
                  </a:cxn>
                  <a:cxn ang="0">
                    <a:pos x="150" y="66"/>
                  </a:cxn>
                  <a:cxn ang="0">
                    <a:pos x="156" y="90"/>
                  </a:cxn>
                  <a:cxn ang="0">
                    <a:pos x="174" y="108"/>
                  </a:cxn>
                  <a:cxn ang="0">
                    <a:pos x="156" y="120"/>
                  </a:cxn>
                  <a:cxn ang="0">
                    <a:pos x="150" y="132"/>
                  </a:cxn>
                  <a:cxn ang="0">
                    <a:pos x="138" y="150"/>
                  </a:cxn>
                  <a:cxn ang="0">
                    <a:pos x="126" y="168"/>
                  </a:cxn>
                  <a:cxn ang="0">
                    <a:pos x="114" y="198"/>
                  </a:cxn>
                  <a:cxn ang="0">
                    <a:pos x="90" y="204"/>
                  </a:cxn>
                  <a:cxn ang="0">
                    <a:pos x="72" y="192"/>
                  </a:cxn>
                  <a:cxn ang="0">
                    <a:pos x="42" y="192"/>
                  </a:cxn>
                  <a:cxn ang="0">
                    <a:pos x="24" y="192"/>
                  </a:cxn>
                  <a:cxn ang="0">
                    <a:pos x="12" y="168"/>
                  </a:cxn>
                </a:cxnLst>
                <a:rect l="0" t="0" r="r" b="b"/>
                <a:pathLst>
                  <a:path w="174" h="204">
                    <a:moveTo>
                      <a:pt x="12" y="168"/>
                    </a:moveTo>
                    <a:lnTo>
                      <a:pt x="0" y="144"/>
                    </a:lnTo>
                    <a:lnTo>
                      <a:pt x="0" y="108"/>
                    </a:lnTo>
                    <a:lnTo>
                      <a:pt x="12" y="90"/>
                    </a:lnTo>
                    <a:lnTo>
                      <a:pt x="36" y="84"/>
                    </a:lnTo>
                    <a:lnTo>
                      <a:pt x="60" y="66"/>
                    </a:lnTo>
                    <a:lnTo>
                      <a:pt x="96" y="24"/>
                    </a:lnTo>
                    <a:lnTo>
                      <a:pt x="138" y="0"/>
                    </a:lnTo>
                    <a:lnTo>
                      <a:pt x="162" y="12"/>
                    </a:lnTo>
                    <a:lnTo>
                      <a:pt x="174" y="30"/>
                    </a:lnTo>
                    <a:lnTo>
                      <a:pt x="156" y="48"/>
                    </a:lnTo>
                    <a:lnTo>
                      <a:pt x="150" y="66"/>
                    </a:lnTo>
                    <a:lnTo>
                      <a:pt x="156" y="90"/>
                    </a:lnTo>
                    <a:lnTo>
                      <a:pt x="174" y="108"/>
                    </a:lnTo>
                    <a:lnTo>
                      <a:pt x="156" y="120"/>
                    </a:lnTo>
                    <a:lnTo>
                      <a:pt x="150" y="132"/>
                    </a:lnTo>
                    <a:lnTo>
                      <a:pt x="138" y="150"/>
                    </a:lnTo>
                    <a:lnTo>
                      <a:pt x="126" y="168"/>
                    </a:lnTo>
                    <a:lnTo>
                      <a:pt x="114" y="198"/>
                    </a:lnTo>
                    <a:lnTo>
                      <a:pt x="90" y="204"/>
                    </a:lnTo>
                    <a:lnTo>
                      <a:pt x="72" y="192"/>
                    </a:lnTo>
                    <a:lnTo>
                      <a:pt x="42" y="192"/>
                    </a:lnTo>
                    <a:lnTo>
                      <a:pt x="24" y="192"/>
                    </a:lnTo>
                    <a:lnTo>
                      <a:pt x="12" y="168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0" name="Freeform 1312"/>
              <p:cNvSpPr>
                <a:spLocks/>
              </p:cNvSpPr>
              <p:nvPr/>
            </p:nvSpPr>
            <p:spPr bwMode="auto">
              <a:xfrm>
                <a:off x="7459663" y="4465659"/>
                <a:ext cx="141287" cy="195262"/>
              </a:xfrm>
              <a:custGeom>
                <a:avLst/>
                <a:gdLst/>
                <a:ahLst/>
                <a:cxnLst>
                  <a:cxn ang="0">
                    <a:pos x="12" y="18"/>
                  </a:cxn>
                  <a:cxn ang="0">
                    <a:pos x="0" y="42"/>
                  </a:cxn>
                  <a:cxn ang="0">
                    <a:pos x="6" y="72"/>
                  </a:cxn>
                  <a:cxn ang="0">
                    <a:pos x="18" y="85"/>
                  </a:cxn>
                  <a:cxn ang="0">
                    <a:pos x="36" y="91"/>
                  </a:cxn>
                  <a:cxn ang="0">
                    <a:pos x="72" y="109"/>
                  </a:cxn>
                  <a:cxn ang="0">
                    <a:pos x="78" y="139"/>
                  </a:cxn>
                  <a:cxn ang="0">
                    <a:pos x="108" y="151"/>
                  </a:cxn>
                  <a:cxn ang="0">
                    <a:pos x="102" y="127"/>
                  </a:cxn>
                  <a:cxn ang="0">
                    <a:pos x="78" y="91"/>
                  </a:cxn>
                  <a:cxn ang="0">
                    <a:pos x="42" y="66"/>
                  </a:cxn>
                  <a:cxn ang="0">
                    <a:pos x="48" y="48"/>
                  </a:cxn>
                  <a:cxn ang="0">
                    <a:pos x="54" y="12"/>
                  </a:cxn>
                  <a:cxn ang="0">
                    <a:pos x="30" y="0"/>
                  </a:cxn>
                  <a:cxn ang="0">
                    <a:pos x="12" y="18"/>
                  </a:cxn>
                </a:cxnLst>
                <a:rect l="0" t="0" r="r" b="b"/>
                <a:pathLst>
                  <a:path w="108" h="151">
                    <a:moveTo>
                      <a:pt x="12" y="18"/>
                    </a:moveTo>
                    <a:lnTo>
                      <a:pt x="0" y="42"/>
                    </a:lnTo>
                    <a:lnTo>
                      <a:pt x="6" y="72"/>
                    </a:lnTo>
                    <a:lnTo>
                      <a:pt x="18" y="85"/>
                    </a:lnTo>
                    <a:lnTo>
                      <a:pt x="36" y="91"/>
                    </a:lnTo>
                    <a:lnTo>
                      <a:pt x="72" y="109"/>
                    </a:lnTo>
                    <a:lnTo>
                      <a:pt x="78" y="139"/>
                    </a:lnTo>
                    <a:lnTo>
                      <a:pt x="108" y="151"/>
                    </a:lnTo>
                    <a:lnTo>
                      <a:pt x="102" y="127"/>
                    </a:lnTo>
                    <a:lnTo>
                      <a:pt x="78" y="91"/>
                    </a:lnTo>
                    <a:lnTo>
                      <a:pt x="42" y="66"/>
                    </a:lnTo>
                    <a:lnTo>
                      <a:pt x="48" y="48"/>
                    </a:lnTo>
                    <a:lnTo>
                      <a:pt x="54" y="12"/>
                    </a:lnTo>
                    <a:lnTo>
                      <a:pt x="30" y="0"/>
                    </a:lnTo>
                    <a:lnTo>
                      <a:pt x="12" y="18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1" name="Freeform 1313"/>
              <p:cNvSpPr>
                <a:spLocks/>
              </p:cNvSpPr>
              <p:nvPr/>
            </p:nvSpPr>
            <p:spPr bwMode="auto">
              <a:xfrm>
                <a:off x="7516813" y="4692671"/>
                <a:ext cx="115887" cy="92075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18" y="24"/>
                  </a:cxn>
                  <a:cxn ang="0">
                    <a:pos x="42" y="24"/>
                  </a:cxn>
                  <a:cxn ang="0">
                    <a:pos x="60" y="0"/>
                  </a:cxn>
                  <a:cxn ang="0">
                    <a:pos x="90" y="24"/>
                  </a:cxn>
                  <a:cxn ang="0">
                    <a:pos x="90" y="72"/>
                  </a:cxn>
                  <a:cxn ang="0">
                    <a:pos x="60" y="60"/>
                  </a:cxn>
                  <a:cxn ang="0">
                    <a:pos x="42" y="60"/>
                  </a:cxn>
                  <a:cxn ang="0">
                    <a:pos x="24" y="48"/>
                  </a:cxn>
                  <a:cxn ang="0">
                    <a:pos x="0" y="54"/>
                  </a:cxn>
                </a:cxnLst>
                <a:rect l="0" t="0" r="r" b="b"/>
                <a:pathLst>
                  <a:path w="90" h="72">
                    <a:moveTo>
                      <a:pt x="0" y="54"/>
                    </a:moveTo>
                    <a:lnTo>
                      <a:pt x="18" y="24"/>
                    </a:lnTo>
                    <a:lnTo>
                      <a:pt x="42" y="24"/>
                    </a:lnTo>
                    <a:lnTo>
                      <a:pt x="60" y="0"/>
                    </a:lnTo>
                    <a:lnTo>
                      <a:pt x="90" y="24"/>
                    </a:lnTo>
                    <a:lnTo>
                      <a:pt x="90" y="72"/>
                    </a:lnTo>
                    <a:lnTo>
                      <a:pt x="60" y="60"/>
                    </a:lnTo>
                    <a:lnTo>
                      <a:pt x="42" y="60"/>
                    </a:lnTo>
                    <a:lnTo>
                      <a:pt x="24" y="48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2" name="Freeform 1314"/>
              <p:cNvSpPr>
                <a:spLocks/>
              </p:cNvSpPr>
              <p:nvPr/>
            </p:nvSpPr>
            <p:spPr bwMode="auto">
              <a:xfrm>
                <a:off x="7437438" y="4894284"/>
                <a:ext cx="141287" cy="173037"/>
              </a:xfrm>
              <a:custGeom>
                <a:avLst/>
                <a:gdLst/>
                <a:ahLst/>
                <a:cxnLst>
                  <a:cxn ang="0">
                    <a:pos x="12" y="126"/>
                  </a:cxn>
                  <a:cxn ang="0">
                    <a:pos x="12" y="108"/>
                  </a:cxn>
                  <a:cxn ang="0">
                    <a:pos x="0" y="84"/>
                  </a:cxn>
                  <a:cxn ang="0">
                    <a:pos x="6" y="66"/>
                  </a:cxn>
                  <a:cxn ang="0">
                    <a:pos x="24" y="24"/>
                  </a:cxn>
                  <a:cxn ang="0">
                    <a:pos x="36" y="12"/>
                  </a:cxn>
                  <a:cxn ang="0">
                    <a:pos x="66" y="6"/>
                  </a:cxn>
                  <a:cxn ang="0">
                    <a:pos x="108" y="0"/>
                  </a:cxn>
                  <a:cxn ang="0">
                    <a:pos x="108" y="12"/>
                  </a:cxn>
                  <a:cxn ang="0">
                    <a:pos x="90" y="12"/>
                  </a:cxn>
                  <a:cxn ang="0">
                    <a:pos x="54" y="24"/>
                  </a:cxn>
                  <a:cxn ang="0">
                    <a:pos x="42" y="42"/>
                  </a:cxn>
                  <a:cxn ang="0">
                    <a:pos x="84" y="42"/>
                  </a:cxn>
                  <a:cxn ang="0">
                    <a:pos x="90" y="60"/>
                  </a:cxn>
                  <a:cxn ang="0">
                    <a:pos x="78" y="66"/>
                  </a:cxn>
                  <a:cxn ang="0">
                    <a:pos x="66" y="78"/>
                  </a:cxn>
                  <a:cxn ang="0">
                    <a:pos x="90" y="102"/>
                  </a:cxn>
                  <a:cxn ang="0">
                    <a:pos x="96" y="126"/>
                  </a:cxn>
                  <a:cxn ang="0">
                    <a:pos x="72" y="126"/>
                  </a:cxn>
                  <a:cxn ang="0">
                    <a:pos x="54" y="108"/>
                  </a:cxn>
                  <a:cxn ang="0">
                    <a:pos x="36" y="84"/>
                  </a:cxn>
                  <a:cxn ang="0">
                    <a:pos x="36" y="114"/>
                  </a:cxn>
                  <a:cxn ang="0">
                    <a:pos x="36" y="132"/>
                  </a:cxn>
                  <a:cxn ang="0">
                    <a:pos x="12" y="126"/>
                  </a:cxn>
                </a:cxnLst>
                <a:rect l="0" t="0" r="r" b="b"/>
                <a:pathLst>
                  <a:path w="108" h="132">
                    <a:moveTo>
                      <a:pt x="12" y="126"/>
                    </a:moveTo>
                    <a:lnTo>
                      <a:pt x="12" y="108"/>
                    </a:lnTo>
                    <a:lnTo>
                      <a:pt x="0" y="84"/>
                    </a:lnTo>
                    <a:lnTo>
                      <a:pt x="6" y="66"/>
                    </a:lnTo>
                    <a:lnTo>
                      <a:pt x="24" y="24"/>
                    </a:lnTo>
                    <a:lnTo>
                      <a:pt x="36" y="12"/>
                    </a:lnTo>
                    <a:lnTo>
                      <a:pt x="66" y="6"/>
                    </a:lnTo>
                    <a:lnTo>
                      <a:pt x="108" y="0"/>
                    </a:lnTo>
                    <a:lnTo>
                      <a:pt x="108" y="12"/>
                    </a:lnTo>
                    <a:lnTo>
                      <a:pt x="90" y="12"/>
                    </a:lnTo>
                    <a:lnTo>
                      <a:pt x="54" y="24"/>
                    </a:lnTo>
                    <a:lnTo>
                      <a:pt x="42" y="42"/>
                    </a:lnTo>
                    <a:lnTo>
                      <a:pt x="84" y="42"/>
                    </a:lnTo>
                    <a:lnTo>
                      <a:pt x="90" y="60"/>
                    </a:lnTo>
                    <a:lnTo>
                      <a:pt x="78" y="66"/>
                    </a:lnTo>
                    <a:lnTo>
                      <a:pt x="66" y="78"/>
                    </a:lnTo>
                    <a:lnTo>
                      <a:pt x="90" y="102"/>
                    </a:lnTo>
                    <a:lnTo>
                      <a:pt x="96" y="126"/>
                    </a:lnTo>
                    <a:lnTo>
                      <a:pt x="72" y="126"/>
                    </a:lnTo>
                    <a:lnTo>
                      <a:pt x="54" y="108"/>
                    </a:lnTo>
                    <a:lnTo>
                      <a:pt x="36" y="84"/>
                    </a:lnTo>
                    <a:lnTo>
                      <a:pt x="36" y="114"/>
                    </a:lnTo>
                    <a:lnTo>
                      <a:pt x="36" y="132"/>
                    </a:lnTo>
                    <a:lnTo>
                      <a:pt x="12" y="12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3" name="Freeform 1315"/>
              <p:cNvSpPr>
                <a:spLocks/>
              </p:cNvSpPr>
              <p:nvPr/>
            </p:nvSpPr>
            <p:spPr bwMode="auto">
              <a:xfrm>
                <a:off x="7116763" y="5091134"/>
                <a:ext cx="265112" cy="6032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9" y="0"/>
                  </a:cxn>
                  <a:cxn ang="0">
                    <a:pos x="16" y="0"/>
                  </a:cxn>
                  <a:cxn ang="0">
                    <a:pos x="20" y="1"/>
                  </a:cxn>
                  <a:cxn ang="0">
                    <a:pos x="23" y="3"/>
                  </a:cxn>
                  <a:cxn ang="0">
                    <a:pos x="31" y="5"/>
                  </a:cxn>
                  <a:cxn ang="0">
                    <a:pos x="34" y="8"/>
                  </a:cxn>
                  <a:cxn ang="0">
                    <a:pos x="26" y="7"/>
                  </a:cxn>
                  <a:cxn ang="0">
                    <a:pos x="19" y="6"/>
                  </a:cxn>
                  <a:cxn ang="0">
                    <a:pos x="8" y="4"/>
                  </a:cxn>
                  <a:cxn ang="0">
                    <a:pos x="0" y="1"/>
                  </a:cxn>
                </a:cxnLst>
                <a:rect l="0" t="0" r="r" b="b"/>
                <a:pathLst>
                  <a:path w="34" h="8">
                    <a:moveTo>
                      <a:pt x="0" y="1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0" y="4"/>
                      <a:pt x="8" y="4"/>
                    </a:cubicBezTo>
                    <a:cubicBezTo>
                      <a:pt x="7" y="3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4" name="Freeform 1316"/>
              <p:cNvSpPr>
                <a:spLocks/>
              </p:cNvSpPr>
              <p:nvPr/>
            </p:nvSpPr>
            <p:spPr bwMode="auto">
              <a:xfrm>
                <a:off x="2909888" y="3454421"/>
                <a:ext cx="158750" cy="179388"/>
              </a:xfrm>
              <a:custGeom>
                <a:avLst/>
                <a:gdLst/>
                <a:ahLst/>
                <a:cxnLst>
                  <a:cxn ang="0">
                    <a:pos x="0" y="114"/>
                  </a:cxn>
                  <a:cxn ang="0">
                    <a:pos x="0" y="90"/>
                  </a:cxn>
                  <a:cxn ang="0">
                    <a:pos x="6" y="72"/>
                  </a:cxn>
                  <a:cxn ang="0">
                    <a:pos x="36" y="24"/>
                  </a:cxn>
                  <a:cxn ang="0">
                    <a:pos x="66" y="0"/>
                  </a:cxn>
                  <a:cxn ang="0">
                    <a:pos x="66" y="18"/>
                  </a:cxn>
                  <a:cxn ang="0">
                    <a:pos x="54" y="42"/>
                  </a:cxn>
                  <a:cxn ang="0">
                    <a:pos x="60" y="54"/>
                  </a:cxn>
                  <a:cxn ang="0">
                    <a:pos x="108" y="78"/>
                  </a:cxn>
                  <a:cxn ang="0">
                    <a:pos x="120" y="108"/>
                  </a:cxn>
                  <a:cxn ang="0">
                    <a:pos x="120" y="132"/>
                  </a:cxn>
                  <a:cxn ang="0">
                    <a:pos x="96" y="138"/>
                  </a:cxn>
                  <a:cxn ang="0">
                    <a:pos x="84" y="120"/>
                  </a:cxn>
                  <a:cxn ang="0">
                    <a:pos x="66" y="126"/>
                  </a:cxn>
                  <a:cxn ang="0">
                    <a:pos x="48" y="114"/>
                  </a:cxn>
                  <a:cxn ang="0">
                    <a:pos x="18" y="108"/>
                  </a:cxn>
                  <a:cxn ang="0">
                    <a:pos x="0" y="114"/>
                  </a:cxn>
                </a:cxnLst>
                <a:rect l="0" t="0" r="r" b="b"/>
                <a:pathLst>
                  <a:path w="120" h="138">
                    <a:moveTo>
                      <a:pt x="0" y="114"/>
                    </a:moveTo>
                    <a:lnTo>
                      <a:pt x="0" y="90"/>
                    </a:lnTo>
                    <a:lnTo>
                      <a:pt x="6" y="72"/>
                    </a:lnTo>
                    <a:lnTo>
                      <a:pt x="36" y="24"/>
                    </a:lnTo>
                    <a:lnTo>
                      <a:pt x="66" y="0"/>
                    </a:lnTo>
                    <a:lnTo>
                      <a:pt x="66" y="18"/>
                    </a:lnTo>
                    <a:lnTo>
                      <a:pt x="54" y="42"/>
                    </a:lnTo>
                    <a:lnTo>
                      <a:pt x="60" y="54"/>
                    </a:lnTo>
                    <a:lnTo>
                      <a:pt x="108" y="78"/>
                    </a:lnTo>
                    <a:lnTo>
                      <a:pt x="120" y="108"/>
                    </a:lnTo>
                    <a:lnTo>
                      <a:pt x="120" y="132"/>
                    </a:lnTo>
                    <a:lnTo>
                      <a:pt x="96" y="138"/>
                    </a:lnTo>
                    <a:lnTo>
                      <a:pt x="84" y="120"/>
                    </a:lnTo>
                    <a:lnTo>
                      <a:pt x="66" y="126"/>
                    </a:lnTo>
                    <a:lnTo>
                      <a:pt x="48" y="114"/>
                    </a:lnTo>
                    <a:lnTo>
                      <a:pt x="18" y="108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5" name="Freeform 1317"/>
              <p:cNvSpPr>
                <a:spLocks/>
              </p:cNvSpPr>
              <p:nvPr/>
            </p:nvSpPr>
            <p:spPr bwMode="auto">
              <a:xfrm>
                <a:off x="2257425" y="4360884"/>
                <a:ext cx="276225" cy="77787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8" y="0"/>
                  </a:cxn>
                  <a:cxn ang="0">
                    <a:pos x="19" y="0"/>
                  </a:cxn>
                  <a:cxn ang="0">
                    <a:pos x="26" y="3"/>
                  </a:cxn>
                  <a:cxn ang="0">
                    <a:pos x="28" y="6"/>
                  </a:cxn>
                  <a:cxn ang="0">
                    <a:pos x="33" y="7"/>
                  </a:cxn>
                  <a:cxn ang="0">
                    <a:pos x="35" y="9"/>
                  </a:cxn>
                  <a:cxn ang="0">
                    <a:pos x="33" y="10"/>
                  </a:cxn>
                  <a:cxn ang="0">
                    <a:pos x="25" y="10"/>
                  </a:cxn>
                  <a:cxn ang="0">
                    <a:pos x="23" y="8"/>
                  </a:cxn>
                  <a:cxn ang="0">
                    <a:pos x="21" y="5"/>
                  </a:cxn>
                  <a:cxn ang="0">
                    <a:pos x="15" y="4"/>
                  </a:cxn>
                  <a:cxn ang="0">
                    <a:pos x="9" y="4"/>
                  </a:cxn>
                  <a:cxn ang="0">
                    <a:pos x="5" y="4"/>
                  </a:cxn>
                  <a:cxn ang="0">
                    <a:pos x="0" y="3"/>
                  </a:cxn>
                  <a:cxn ang="0">
                    <a:pos x="2" y="1"/>
                  </a:cxn>
                </a:cxnLst>
                <a:rect l="0" t="0" r="r" b="b"/>
                <a:pathLst>
                  <a:path w="35" h="10">
                    <a:moveTo>
                      <a:pt x="2" y="1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5"/>
                      <a:pt x="28" y="6"/>
                    </a:cubicBezTo>
                    <a:cubicBezTo>
                      <a:pt x="30" y="7"/>
                      <a:pt x="33" y="7"/>
                      <a:pt x="33" y="7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5" y="10"/>
                      <a:pt x="33" y="10"/>
                    </a:cubicBezTo>
                    <a:cubicBezTo>
                      <a:pt x="31" y="10"/>
                      <a:pt x="25" y="10"/>
                      <a:pt x="25" y="10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0" y="3"/>
                      <a:pt x="0" y="3"/>
                      <a:pt x="0" y="3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6" name="Freeform 1318"/>
              <p:cNvSpPr>
                <a:spLocks/>
              </p:cNvSpPr>
              <p:nvPr/>
            </p:nvSpPr>
            <p:spPr bwMode="auto">
              <a:xfrm>
                <a:off x="2533650" y="4446609"/>
                <a:ext cx="171450" cy="47625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4" y="12"/>
                  </a:cxn>
                  <a:cxn ang="0">
                    <a:pos x="0" y="18"/>
                  </a:cxn>
                  <a:cxn ang="0">
                    <a:pos x="30" y="30"/>
                  </a:cxn>
                  <a:cxn ang="0">
                    <a:pos x="42" y="36"/>
                  </a:cxn>
                  <a:cxn ang="0">
                    <a:pos x="66" y="36"/>
                  </a:cxn>
                  <a:cxn ang="0">
                    <a:pos x="84" y="24"/>
                  </a:cxn>
                  <a:cxn ang="0">
                    <a:pos x="132" y="30"/>
                  </a:cxn>
                  <a:cxn ang="0">
                    <a:pos x="108" y="18"/>
                  </a:cxn>
                  <a:cxn ang="0">
                    <a:pos x="72" y="0"/>
                  </a:cxn>
                  <a:cxn ang="0">
                    <a:pos x="24" y="0"/>
                  </a:cxn>
                </a:cxnLst>
                <a:rect l="0" t="0" r="r" b="b"/>
                <a:pathLst>
                  <a:path w="132" h="36">
                    <a:moveTo>
                      <a:pt x="24" y="0"/>
                    </a:moveTo>
                    <a:lnTo>
                      <a:pt x="24" y="12"/>
                    </a:lnTo>
                    <a:lnTo>
                      <a:pt x="0" y="18"/>
                    </a:lnTo>
                    <a:lnTo>
                      <a:pt x="30" y="30"/>
                    </a:lnTo>
                    <a:lnTo>
                      <a:pt x="42" y="36"/>
                    </a:lnTo>
                    <a:lnTo>
                      <a:pt x="66" y="36"/>
                    </a:lnTo>
                    <a:lnTo>
                      <a:pt x="84" y="24"/>
                    </a:lnTo>
                    <a:lnTo>
                      <a:pt x="132" y="30"/>
                    </a:lnTo>
                    <a:lnTo>
                      <a:pt x="108" y="18"/>
                    </a:lnTo>
                    <a:lnTo>
                      <a:pt x="72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7" name="Freeform 1319"/>
              <p:cNvSpPr>
                <a:spLocks/>
              </p:cNvSpPr>
              <p:nvPr/>
            </p:nvSpPr>
            <p:spPr bwMode="auto">
              <a:xfrm>
                <a:off x="4776788" y="3905271"/>
                <a:ext cx="77787" cy="46038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36" y="0"/>
                  </a:cxn>
                  <a:cxn ang="0">
                    <a:pos x="60" y="6"/>
                  </a:cxn>
                  <a:cxn ang="0">
                    <a:pos x="60" y="18"/>
                  </a:cxn>
                  <a:cxn ang="0">
                    <a:pos x="54" y="36"/>
                  </a:cxn>
                  <a:cxn ang="0">
                    <a:pos x="30" y="24"/>
                  </a:cxn>
                  <a:cxn ang="0">
                    <a:pos x="0" y="12"/>
                  </a:cxn>
                </a:cxnLst>
                <a:rect l="0" t="0" r="r" b="b"/>
                <a:pathLst>
                  <a:path w="60" h="36">
                    <a:moveTo>
                      <a:pt x="0" y="12"/>
                    </a:moveTo>
                    <a:lnTo>
                      <a:pt x="36" y="0"/>
                    </a:lnTo>
                    <a:lnTo>
                      <a:pt x="60" y="6"/>
                    </a:lnTo>
                    <a:lnTo>
                      <a:pt x="60" y="18"/>
                    </a:lnTo>
                    <a:lnTo>
                      <a:pt x="54" y="36"/>
                    </a:lnTo>
                    <a:lnTo>
                      <a:pt x="30" y="24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8" name="Freeform 1320"/>
              <p:cNvSpPr>
                <a:spLocks/>
              </p:cNvSpPr>
              <p:nvPr/>
            </p:nvSpPr>
            <p:spPr bwMode="auto">
              <a:xfrm>
                <a:off x="4689475" y="3817959"/>
                <a:ext cx="31750" cy="61912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6" y="6"/>
                  </a:cxn>
                  <a:cxn ang="0">
                    <a:pos x="18" y="0"/>
                  </a:cxn>
                  <a:cxn ang="0">
                    <a:pos x="24" y="24"/>
                  </a:cxn>
                  <a:cxn ang="0">
                    <a:pos x="24" y="48"/>
                  </a:cxn>
                  <a:cxn ang="0">
                    <a:pos x="0" y="48"/>
                  </a:cxn>
                </a:cxnLst>
                <a:rect l="0" t="0" r="r" b="b"/>
                <a:pathLst>
                  <a:path w="24" h="48">
                    <a:moveTo>
                      <a:pt x="0" y="48"/>
                    </a:moveTo>
                    <a:lnTo>
                      <a:pt x="6" y="6"/>
                    </a:lnTo>
                    <a:lnTo>
                      <a:pt x="18" y="0"/>
                    </a:lnTo>
                    <a:lnTo>
                      <a:pt x="24" y="24"/>
                    </a:lnTo>
                    <a:lnTo>
                      <a:pt x="24" y="48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9" name="Freeform 1321"/>
              <p:cNvSpPr>
                <a:spLocks/>
              </p:cNvSpPr>
              <p:nvPr/>
            </p:nvSpPr>
            <p:spPr bwMode="auto">
              <a:xfrm>
                <a:off x="4681538" y="3754459"/>
                <a:ext cx="39687" cy="47625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24" y="0"/>
                  </a:cxn>
                  <a:cxn ang="0">
                    <a:pos x="30" y="24"/>
                  </a:cxn>
                  <a:cxn ang="0">
                    <a:pos x="24" y="37"/>
                  </a:cxn>
                  <a:cxn ang="0">
                    <a:pos x="0" y="12"/>
                  </a:cxn>
                </a:cxnLst>
                <a:rect l="0" t="0" r="r" b="b"/>
                <a:pathLst>
                  <a:path w="30" h="37">
                    <a:moveTo>
                      <a:pt x="0" y="12"/>
                    </a:moveTo>
                    <a:lnTo>
                      <a:pt x="24" y="0"/>
                    </a:lnTo>
                    <a:lnTo>
                      <a:pt x="30" y="24"/>
                    </a:lnTo>
                    <a:lnTo>
                      <a:pt x="24" y="3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0" name="Freeform 1322"/>
              <p:cNvSpPr>
                <a:spLocks/>
              </p:cNvSpPr>
              <p:nvPr/>
            </p:nvSpPr>
            <p:spPr bwMode="auto">
              <a:xfrm>
                <a:off x="5499100" y="3943371"/>
                <a:ext cx="39688" cy="79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30" y="0"/>
                  </a:cxn>
                  <a:cxn ang="0">
                    <a:pos x="0" y="6"/>
                  </a:cxn>
                  <a:cxn ang="0">
                    <a:pos x="24" y="0"/>
                  </a:cxn>
                </a:cxnLst>
                <a:rect l="0" t="0" r="r" b="b"/>
                <a:pathLst>
                  <a:path w="30" h="6">
                    <a:moveTo>
                      <a:pt x="24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1" name="Rectangle 1323"/>
              <p:cNvSpPr>
                <a:spLocks noChangeArrowheads="1"/>
              </p:cNvSpPr>
              <p:nvPr/>
            </p:nvSpPr>
            <p:spPr bwMode="auto">
              <a:xfrm>
                <a:off x="5359400" y="4175146"/>
                <a:ext cx="0" cy="3175"/>
              </a:xfrm>
              <a:prstGeom prst="rect">
                <a:avLst/>
              </a:prstGeom>
              <a:solidFill>
                <a:srgbClr val="6B92F5"/>
              </a:solidFill>
              <a:ln w="9525">
                <a:solidFill>
                  <a:srgbClr val="5786E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2" name="Freeform 1324"/>
              <p:cNvSpPr>
                <a:spLocks/>
              </p:cNvSpPr>
              <p:nvPr/>
            </p:nvSpPr>
            <p:spPr bwMode="auto">
              <a:xfrm>
                <a:off x="5129213" y="3794146"/>
                <a:ext cx="463550" cy="179388"/>
              </a:xfrm>
              <a:custGeom>
                <a:avLst/>
                <a:gdLst/>
                <a:ahLst/>
                <a:cxnLst>
                  <a:cxn ang="0">
                    <a:pos x="34" y="20"/>
                  </a:cxn>
                  <a:cxn ang="0">
                    <a:pos x="36" y="21"/>
                  </a:cxn>
                  <a:cxn ang="0">
                    <a:pos x="47" y="20"/>
                  </a:cxn>
                  <a:cxn ang="0">
                    <a:pos x="52" y="19"/>
                  </a:cxn>
                  <a:cxn ang="0">
                    <a:pos x="57" y="18"/>
                  </a:cxn>
                  <a:cxn ang="0">
                    <a:pos x="59" y="19"/>
                  </a:cxn>
                  <a:cxn ang="0">
                    <a:pos x="58" y="16"/>
                  </a:cxn>
                  <a:cxn ang="0">
                    <a:pos x="58" y="9"/>
                  </a:cxn>
                  <a:cxn ang="0">
                    <a:pos x="59" y="8"/>
                  </a:cxn>
                  <a:cxn ang="0">
                    <a:pos x="55" y="3"/>
                  </a:cxn>
                  <a:cxn ang="0">
                    <a:pos x="53" y="1"/>
                  </a:cxn>
                  <a:cxn ang="0">
                    <a:pos x="50" y="1"/>
                  </a:cxn>
                  <a:cxn ang="0">
                    <a:pos x="49" y="0"/>
                  </a:cxn>
                  <a:cxn ang="0">
                    <a:pos x="49" y="0"/>
                  </a:cxn>
                  <a:cxn ang="0">
                    <a:pos x="45" y="3"/>
                  </a:cxn>
                  <a:cxn ang="0">
                    <a:pos x="40" y="3"/>
                  </a:cxn>
                  <a:cxn ang="0">
                    <a:pos x="39" y="3"/>
                  </a:cxn>
                  <a:cxn ang="0">
                    <a:pos x="39" y="3"/>
                  </a:cxn>
                  <a:cxn ang="0">
                    <a:pos x="35" y="1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19" y="1"/>
                  </a:cxn>
                  <a:cxn ang="0">
                    <a:pos x="17" y="3"/>
                  </a:cxn>
                  <a:cxn ang="0">
                    <a:pos x="12" y="4"/>
                  </a:cxn>
                  <a:cxn ang="0">
                    <a:pos x="11" y="3"/>
                  </a:cxn>
                  <a:cxn ang="0">
                    <a:pos x="10" y="3"/>
                  </a:cxn>
                  <a:cxn ang="0">
                    <a:pos x="8" y="6"/>
                  </a:cxn>
                  <a:cxn ang="0">
                    <a:pos x="4" y="6"/>
                  </a:cxn>
                  <a:cxn ang="0">
                    <a:pos x="0" y="9"/>
                  </a:cxn>
                  <a:cxn ang="0">
                    <a:pos x="2" y="12"/>
                  </a:cxn>
                  <a:cxn ang="0">
                    <a:pos x="4" y="17"/>
                  </a:cxn>
                  <a:cxn ang="0">
                    <a:pos x="6" y="20"/>
                  </a:cxn>
                  <a:cxn ang="0">
                    <a:pos x="15" y="21"/>
                  </a:cxn>
                  <a:cxn ang="0">
                    <a:pos x="16" y="21"/>
                  </a:cxn>
                  <a:cxn ang="0">
                    <a:pos x="23" y="23"/>
                  </a:cxn>
                  <a:cxn ang="0">
                    <a:pos x="27" y="21"/>
                  </a:cxn>
                  <a:cxn ang="0">
                    <a:pos x="31" y="23"/>
                  </a:cxn>
                  <a:cxn ang="0">
                    <a:pos x="31" y="23"/>
                  </a:cxn>
                  <a:cxn ang="0">
                    <a:pos x="31" y="23"/>
                  </a:cxn>
                  <a:cxn ang="0">
                    <a:pos x="34" y="20"/>
                  </a:cxn>
                </a:cxnLst>
                <a:rect l="0" t="0" r="r" b="b"/>
                <a:pathLst>
                  <a:path w="59" h="23">
                    <a:moveTo>
                      <a:pt x="34" y="20"/>
                    </a:moveTo>
                    <a:cubicBezTo>
                      <a:pt x="36" y="21"/>
                      <a:pt x="36" y="21"/>
                      <a:pt x="36" y="21"/>
                    </a:cubicBezTo>
                    <a:cubicBezTo>
                      <a:pt x="47" y="20"/>
                      <a:pt x="47" y="20"/>
                      <a:pt x="47" y="20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8" y="16"/>
                      <a:pt x="58" y="16"/>
                    </a:cubicBezTo>
                    <a:cubicBezTo>
                      <a:pt x="58" y="15"/>
                      <a:pt x="58" y="9"/>
                      <a:pt x="58" y="9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55" y="3"/>
                      <a:pt x="55" y="3"/>
                      <a:pt x="55" y="3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23"/>
                      <a:pt x="31" y="23"/>
                      <a:pt x="31" y="23"/>
                    </a:cubicBez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3" name="Freeform 1325"/>
              <p:cNvSpPr>
                <a:spLocks/>
              </p:cNvSpPr>
              <p:nvPr/>
            </p:nvSpPr>
            <p:spPr bwMode="auto">
              <a:xfrm>
                <a:off x="5348288" y="3943371"/>
                <a:ext cx="180975" cy="146050"/>
              </a:xfrm>
              <a:custGeom>
                <a:avLst/>
                <a:gdLst/>
                <a:ahLst/>
                <a:cxnLst>
                  <a:cxn ang="0">
                    <a:pos x="25" y="114"/>
                  </a:cxn>
                  <a:cxn ang="0">
                    <a:pos x="61" y="96"/>
                  </a:cxn>
                  <a:cxn ang="0">
                    <a:pos x="73" y="90"/>
                  </a:cxn>
                  <a:cxn ang="0">
                    <a:pos x="115" y="66"/>
                  </a:cxn>
                  <a:cxn ang="0">
                    <a:pos x="127" y="24"/>
                  </a:cxn>
                  <a:cxn ang="0">
                    <a:pos x="139" y="6"/>
                  </a:cxn>
                  <a:cxn ang="0">
                    <a:pos x="139" y="0"/>
                  </a:cxn>
                  <a:cxn ang="0">
                    <a:pos x="115" y="6"/>
                  </a:cxn>
                  <a:cxn ang="0">
                    <a:pos x="49" y="12"/>
                  </a:cxn>
                  <a:cxn ang="0">
                    <a:pos x="37" y="6"/>
                  </a:cxn>
                  <a:cxn ang="0">
                    <a:pos x="19" y="24"/>
                  </a:cxn>
                  <a:cxn ang="0">
                    <a:pos x="19" y="24"/>
                  </a:cxn>
                  <a:cxn ang="0">
                    <a:pos x="25" y="48"/>
                  </a:cxn>
                  <a:cxn ang="0">
                    <a:pos x="0" y="102"/>
                  </a:cxn>
                  <a:cxn ang="0">
                    <a:pos x="13" y="102"/>
                  </a:cxn>
                  <a:cxn ang="0">
                    <a:pos x="25" y="114"/>
                  </a:cxn>
                </a:cxnLst>
                <a:rect l="0" t="0" r="r" b="b"/>
                <a:pathLst>
                  <a:path w="139" h="114">
                    <a:moveTo>
                      <a:pt x="25" y="114"/>
                    </a:moveTo>
                    <a:lnTo>
                      <a:pt x="61" y="96"/>
                    </a:lnTo>
                    <a:lnTo>
                      <a:pt x="73" y="90"/>
                    </a:lnTo>
                    <a:lnTo>
                      <a:pt x="115" y="66"/>
                    </a:lnTo>
                    <a:lnTo>
                      <a:pt x="127" y="24"/>
                    </a:lnTo>
                    <a:lnTo>
                      <a:pt x="139" y="6"/>
                    </a:lnTo>
                    <a:lnTo>
                      <a:pt x="139" y="0"/>
                    </a:lnTo>
                    <a:lnTo>
                      <a:pt x="115" y="6"/>
                    </a:lnTo>
                    <a:lnTo>
                      <a:pt x="49" y="12"/>
                    </a:lnTo>
                    <a:lnTo>
                      <a:pt x="37" y="6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25" y="48"/>
                    </a:lnTo>
                    <a:lnTo>
                      <a:pt x="0" y="102"/>
                    </a:lnTo>
                    <a:lnTo>
                      <a:pt x="13" y="102"/>
                    </a:lnTo>
                    <a:lnTo>
                      <a:pt x="25" y="114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4" name="Freeform 1326"/>
              <p:cNvSpPr>
                <a:spLocks/>
              </p:cNvSpPr>
              <p:nvPr/>
            </p:nvSpPr>
            <p:spPr bwMode="auto">
              <a:xfrm>
                <a:off x="5324475" y="4059259"/>
                <a:ext cx="127000" cy="115887"/>
              </a:xfrm>
              <a:custGeom>
                <a:avLst/>
                <a:gdLst/>
                <a:ahLst/>
                <a:cxnLst>
                  <a:cxn ang="0">
                    <a:pos x="91" y="24"/>
                  </a:cxn>
                  <a:cxn ang="0">
                    <a:pos x="91" y="0"/>
                  </a:cxn>
                  <a:cxn ang="0">
                    <a:pos x="79" y="6"/>
                  </a:cxn>
                  <a:cxn ang="0">
                    <a:pos x="43" y="24"/>
                  </a:cxn>
                  <a:cxn ang="0">
                    <a:pos x="31" y="12"/>
                  </a:cxn>
                  <a:cxn ang="0">
                    <a:pos x="18" y="12"/>
                  </a:cxn>
                  <a:cxn ang="0">
                    <a:pos x="12" y="18"/>
                  </a:cxn>
                  <a:cxn ang="0">
                    <a:pos x="0" y="42"/>
                  </a:cxn>
                  <a:cxn ang="0">
                    <a:pos x="18" y="90"/>
                  </a:cxn>
                  <a:cxn ang="0">
                    <a:pos x="25" y="90"/>
                  </a:cxn>
                  <a:cxn ang="0">
                    <a:pos x="25" y="90"/>
                  </a:cxn>
                  <a:cxn ang="0">
                    <a:pos x="25" y="90"/>
                  </a:cxn>
                  <a:cxn ang="0">
                    <a:pos x="37" y="90"/>
                  </a:cxn>
                  <a:cxn ang="0">
                    <a:pos x="49" y="78"/>
                  </a:cxn>
                  <a:cxn ang="0">
                    <a:pos x="67" y="78"/>
                  </a:cxn>
                  <a:cxn ang="0">
                    <a:pos x="73" y="66"/>
                  </a:cxn>
                  <a:cxn ang="0">
                    <a:pos x="61" y="36"/>
                  </a:cxn>
                  <a:cxn ang="0">
                    <a:pos x="85" y="30"/>
                  </a:cxn>
                  <a:cxn ang="0">
                    <a:pos x="97" y="24"/>
                  </a:cxn>
                  <a:cxn ang="0">
                    <a:pos x="91" y="24"/>
                  </a:cxn>
                </a:cxnLst>
                <a:rect l="0" t="0" r="r" b="b"/>
                <a:pathLst>
                  <a:path w="97" h="90">
                    <a:moveTo>
                      <a:pt x="91" y="24"/>
                    </a:moveTo>
                    <a:lnTo>
                      <a:pt x="91" y="0"/>
                    </a:lnTo>
                    <a:lnTo>
                      <a:pt x="79" y="6"/>
                    </a:lnTo>
                    <a:lnTo>
                      <a:pt x="43" y="24"/>
                    </a:lnTo>
                    <a:lnTo>
                      <a:pt x="31" y="12"/>
                    </a:lnTo>
                    <a:lnTo>
                      <a:pt x="18" y="12"/>
                    </a:lnTo>
                    <a:lnTo>
                      <a:pt x="12" y="18"/>
                    </a:lnTo>
                    <a:lnTo>
                      <a:pt x="0" y="42"/>
                    </a:lnTo>
                    <a:lnTo>
                      <a:pt x="18" y="90"/>
                    </a:lnTo>
                    <a:lnTo>
                      <a:pt x="25" y="90"/>
                    </a:lnTo>
                    <a:lnTo>
                      <a:pt x="25" y="90"/>
                    </a:lnTo>
                    <a:lnTo>
                      <a:pt x="25" y="90"/>
                    </a:lnTo>
                    <a:lnTo>
                      <a:pt x="37" y="90"/>
                    </a:lnTo>
                    <a:lnTo>
                      <a:pt x="49" y="78"/>
                    </a:lnTo>
                    <a:lnTo>
                      <a:pt x="67" y="78"/>
                    </a:lnTo>
                    <a:lnTo>
                      <a:pt x="73" y="66"/>
                    </a:lnTo>
                    <a:lnTo>
                      <a:pt x="61" y="36"/>
                    </a:lnTo>
                    <a:lnTo>
                      <a:pt x="85" y="30"/>
                    </a:lnTo>
                    <a:lnTo>
                      <a:pt x="97" y="24"/>
                    </a:lnTo>
                    <a:lnTo>
                      <a:pt x="91" y="24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5" name="Freeform 1327"/>
              <p:cNvSpPr>
                <a:spLocks/>
              </p:cNvSpPr>
              <p:nvPr/>
            </p:nvSpPr>
            <p:spPr bwMode="auto">
              <a:xfrm>
                <a:off x="5324475" y="4059259"/>
                <a:ext cx="127000" cy="115887"/>
              </a:xfrm>
              <a:custGeom>
                <a:avLst/>
                <a:gdLst/>
                <a:ahLst/>
                <a:cxnLst>
                  <a:cxn ang="0">
                    <a:pos x="91" y="24"/>
                  </a:cxn>
                  <a:cxn ang="0">
                    <a:pos x="91" y="0"/>
                  </a:cxn>
                  <a:cxn ang="0">
                    <a:pos x="79" y="6"/>
                  </a:cxn>
                  <a:cxn ang="0">
                    <a:pos x="43" y="24"/>
                  </a:cxn>
                  <a:cxn ang="0">
                    <a:pos x="31" y="12"/>
                  </a:cxn>
                  <a:cxn ang="0">
                    <a:pos x="18" y="12"/>
                  </a:cxn>
                  <a:cxn ang="0">
                    <a:pos x="12" y="18"/>
                  </a:cxn>
                  <a:cxn ang="0">
                    <a:pos x="0" y="42"/>
                  </a:cxn>
                  <a:cxn ang="0">
                    <a:pos x="18" y="90"/>
                  </a:cxn>
                  <a:cxn ang="0">
                    <a:pos x="25" y="90"/>
                  </a:cxn>
                  <a:cxn ang="0">
                    <a:pos x="25" y="90"/>
                  </a:cxn>
                  <a:cxn ang="0">
                    <a:pos x="25" y="90"/>
                  </a:cxn>
                  <a:cxn ang="0">
                    <a:pos x="37" y="90"/>
                  </a:cxn>
                  <a:cxn ang="0">
                    <a:pos x="49" y="78"/>
                  </a:cxn>
                  <a:cxn ang="0">
                    <a:pos x="67" y="78"/>
                  </a:cxn>
                  <a:cxn ang="0">
                    <a:pos x="73" y="66"/>
                  </a:cxn>
                  <a:cxn ang="0">
                    <a:pos x="61" y="36"/>
                  </a:cxn>
                  <a:cxn ang="0">
                    <a:pos x="85" y="30"/>
                  </a:cxn>
                  <a:cxn ang="0">
                    <a:pos x="97" y="24"/>
                  </a:cxn>
                  <a:cxn ang="0">
                    <a:pos x="91" y="24"/>
                  </a:cxn>
                </a:cxnLst>
                <a:rect l="0" t="0" r="r" b="b"/>
                <a:pathLst>
                  <a:path w="97" h="90">
                    <a:moveTo>
                      <a:pt x="91" y="24"/>
                    </a:moveTo>
                    <a:lnTo>
                      <a:pt x="91" y="0"/>
                    </a:lnTo>
                    <a:lnTo>
                      <a:pt x="79" y="6"/>
                    </a:lnTo>
                    <a:lnTo>
                      <a:pt x="43" y="24"/>
                    </a:lnTo>
                    <a:lnTo>
                      <a:pt x="31" y="12"/>
                    </a:lnTo>
                    <a:lnTo>
                      <a:pt x="18" y="12"/>
                    </a:lnTo>
                    <a:lnTo>
                      <a:pt x="12" y="18"/>
                    </a:lnTo>
                    <a:lnTo>
                      <a:pt x="0" y="42"/>
                    </a:lnTo>
                    <a:lnTo>
                      <a:pt x="18" y="90"/>
                    </a:lnTo>
                    <a:lnTo>
                      <a:pt x="25" y="90"/>
                    </a:lnTo>
                    <a:lnTo>
                      <a:pt x="25" y="90"/>
                    </a:lnTo>
                    <a:lnTo>
                      <a:pt x="25" y="90"/>
                    </a:lnTo>
                    <a:lnTo>
                      <a:pt x="37" y="90"/>
                    </a:lnTo>
                    <a:lnTo>
                      <a:pt x="49" y="78"/>
                    </a:lnTo>
                    <a:lnTo>
                      <a:pt x="67" y="78"/>
                    </a:lnTo>
                    <a:lnTo>
                      <a:pt x="73" y="66"/>
                    </a:lnTo>
                    <a:lnTo>
                      <a:pt x="61" y="36"/>
                    </a:lnTo>
                    <a:lnTo>
                      <a:pt x="85" y="30"/>
                    </a:lnTo>
                    <a:lnTo>
                      <a:pt x="97" y="24"/>
                    </a:lnTo>
                    <a:lnTo>
                      <a:pt x="91" y="24"/>
                    </a:lnTo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6" name="Freeform 1328"/>
              <p:cNvSpPr>
                <a:spLocks/>
              </p:cNvSpPr>
              <p:nvPr/>
            </p:nvSpPr>
            <p:spPr bwMode="auto">
              <a:xfrm>
                <a:off x="5764213" y="4278334"/>
                <a:ext cx="119062" cy="77787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66" y="60"/>
                  </a:cxn>
                  <a:cxn ang="0">
                    <a:pos x="78" y="30"/>
                  </a:cxn>
                  <a:cxn ang="0">
                    <a:pos x="90" y="24"/>
                  </a:cxn>
                  <a:cxn ang="0">
                    <a:pos x="84" y="0"/>
                  </a:cxn>
                  <a:cxn ang="0">
                    <a:pos x="30" y="18"/>
                  </a:cxn>
                  <a:cxn ang="0">
                    <a:pos x="6" y="6"/>
                  </a:cxn>
                  <a:cxn ang="0">
                    <a:pos x="0" y="24"/>
                  </a:cxn>
                  <a:cxn ang="0">
                    <a:pos x="18" y="48"/>
                  </a:cxn>
                </a:cxnLst>
                <a:rect l="0" t="0" r="r" b="b"/>
                <a:pathLst>
                  <a:path w="90" h="60">
                    <a:moveTo>
                      <a:pt x="18" y="48"/>
                    </a:moveTo>
                    <a:lnTo>
                      <a:pt x="66" y="60"/>
                    </a:lnTo>
                    <a:lnTo>
                      <a:pt x="78" y="30"/>
                    </a:lnTo>
                    <a:lnTo>
                      <a:pt x="90" y="24"/>
                    </a:lnTo>
                    <a:lnTo>
                      <a:pt x="84" y="0"/>
                    </a:lnTo>
                    <a:lnTo>
                      <a:pt x="30" y="18"/>
                    </a:lnTo>
                    <a:lnTo>
                      <a:pt x="6" y="6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7" name="Freeform 1329"/>
              <p:cNvSpPr>
                <a:spLocks/>
              </p:cNvSpPr>
              <p:nvPr/>
            </p:nvSpPr>
            <p:spPr bwMode="auto">
              <a:xfrm>
                <a:off x="5781675" y="4308496"/>
                <a:ext cx="187325" cy="217488"/>
              </a:xfrm>
              <a:custGeom>
                <a:avLst/>
                <a:gdLst/>
                <a:ahLst/>
                <a:cxnLst>
                  <a:cxn ang="0">
                    <a:pos x="9" y="6"/>
                  </a:cxn>
                  <a:cxn ang="0">
                    <a:pos x="10" y="6"/>
                  </a:cxn>
                  <a:cxn ang="0">
                    <a:pos x="9" y="13"/>
                  </a:cxn>
                  <a:cxn ang="0">
                    <a:pos x="4" y="17"/>
                  </a:cxn>
                  <a:cxn ang="0">
                    <a:pos x="0" y="18"/>
                  </a:cxn>
                  <a:cxn ang="0">
                    <a:pos x="1" y="21"/>
                  </a:cxn>
                  <a:cxn ang="0">
                    <a:pos x="4" y="28"/>
                  </a:cxn>
                  <a:cxn ang="0">
                    <a:pos x="11" y="23"/>
                  </a:cxn>
                  <a:cxn ang="0">
                    <a:pos x="17" y="15"/>
                  </a:cxn>
                  <a:cxn ang="0">
                    <a:pos x="20" y="11"/>
                  </a:cxn>
                  <a:cxn ang="0">
                    <a:pos x="24" y="7"/>
                  </a:cxn>
                  <a:cxn ang="0">
                    <a:pos x="16" y="1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1" y="1"/>
                  </a:cxn>
                  <a:cxn ang="0">
                    <a:pos x="9" y="6"/>
                  </a:cxn>
                </a:cxnLst>
                <a:rect l="0" t="0" r="r" b="b"/>
                <a:pathLst>
                  <a:path w="24" h="28">
                    <a:moveTo>
                      <a:pt x="9" y="6"/>
                    </a:moveTo>
                    <a:cubicBezTo>
                      <a:pt x="10" y="6"/>
                      <a:pt x="10" y="6"/>
                      <a:pt x="10" y="6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3" y="18"/>
                      <a:pt x="0" y="18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1" y="1"/>
                      <a:pt x="11" y="1"/>
                      <a:pt x="11" y="1"/>
                    </a:cubicBezTo>
                    <a:lnTo>
                      <a:pt x="9" y="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8" name="Freeform 1330"/>
              <p:cNvSpPr>
                <a:spLocks/>
              </p:cNvSpPr>
              <p:nvPr/>
            </p:nvSpPr>
            <p:spPr bwMode="auto">
              <a:xfrm>
                <a:off x="5546725" y="4448196"/>
                <a:ext cx="265113" cy="165100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18" y="4"/>
                  </a:cxn>
                  <a:cxn ang="0">
                    <a:pos x="14" y="7"/>
                  </a:cxn>
                  <a:cxn ang="0">
                    <a:pos x="3" y="7"/>
                  </a:cxn>
                  <a:cxn ang="0">
                    <a:pos x="0" y="8"/>
                  </a:cxn>
                  <a:cxn ang="0">
                    <a:pos x="1" y="12"/>
                  </a:cxn>
                  <a:cxn ang="0">
                    <a:pos x="5" y="21"/>
                  </a:cxn>
                  <a:cxn ang="0">
                    <a:pos x="12" y="19"/>
                  </a:cxn>
                  <a:cxn ang="0">
                    <a:pos x="15" y="19"/>
                  </a:cxn>
                  <a:cxn ang="0">
                    <a:pos x="19" y="15"/>
                  </a:cxn>
                  <a:cxn ang="0">
                    <a:pos x="25" y="13"/>
                  </a:cxn>
                  <a:cxn ang="0">
                    <a:pos x="34" y="10"/>
                  </a:cxn>
                  <a:cxn ang="0">
                    <a:pos x="31" y="3"/>
                  </a:cxn>
                  <a:cxn ang="0">
                    <a:pos x="30" y="0"/>
                  </a:cxn>
                </a:cxnLst>
                <a:rect l="0" t="0" r="r" b="b"/>
                <a:pathLst>
                  <a:path w="34" h="21">
                    <a:moveTo>
                      <a:pt x="30" y="0"/>
                    </a:moveTo>
                    <a:cubicBezTo>
                      <a:pt x="25" y="2"/>
                      <a:pt x="18" y="3"/>
                      <a:pt x="18" y="4"/>
                    </a:cubicBezTo>
                    <a:cubicBezTo>
                      <a:pt x="16" y="5"/>
                      <a:pt x="14" y="7"/>
                      <a:pt x="14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1" y="3"/>
                      <a:pt x="31" y="3"/>
                      <a:pt x="31" y="3"/>
                    </a:cubicBez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9" name="Freeform 1331"/>
              <p:cNvSpPr>
                <a:spLocks/>
              </p:cNvSpPr>
              <p:nvPr/>
            </p:nvSpPr>
            <p:spPr bwMode="auto">
              <a:xfrm>
                <a:off x="5359400" y="4089421"/>
                <a:ext cx="492125" cy="422275"/>
              </a:xfrm>
              <a:custGeom>
                <a:avLst/>
                <a:gdLst/>
                <a:ahLst/>
                <a:cxnLst>
                  <a:cxn ang="0">
                    <a:pos x="63" y="34"/>
                  </a:cxn>
                  <a:cxn ang="0">
                    <a:pos x="55" y="32"/>
                  </a:cxn>
                  <a:cxn ang="0">
                    <a:pos x="52" y="28"/>
                  </a:cxn>
                  <a:cxn ang="0">
                    <a:pos x="53" y="25"/>
                  </a:cxn>
                  <a:cxn ang="0">
                    <a:pos x="52" y="25"/>
                  </a:cxn>
                  <a:cxn ang="0">
                    <a:pos x="48" y="23"/>
                  </a:cxn>
                  <a:cxn ang="0">
                    <a:pos x="46" y="17"/>
                  </a:cxn>
                  <a:cxn ang="0">
                    <a:pos x="42" y="13"/>
                  </a:cxn>
                  <a:cxn ang="0">
                    <a:pos x="42" y="12"/>
                  </a:cxn>
                  <a:cxn ang="0">
                    <a:pos x="39" y="12"/>
                  </a:cxn>
                  <a:cxn ang="0">
                    <a:pos x="36" y="10"/>
                  </a:cxn>
                  <a:cxn ang="0">
                    <a:pos x="28" y="9"/>
                  </a:cxn>
                  <a:cxn ang="0">
                    <a:pos x="25" y="6"/>
                  </a:cxn>
                  <a:cxn ang="0">
                    <a:pos x="15" y="1"/>
                  </a:cxn>
                  <a:cxn ang="0">
                    <a:pos x="11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6" y="2"/>
                  </a:cxn>
                  <a:cxn ang="0">
                    <a:pos x="8" y="7"/>
                  </a:cxn>
                  <a:cxn ang="0">
                    <a:pos x="7" y="9"/>
                  </a:cxn>
                  <a:cxn ang="0">
                    <a:pos x="4" y="9"/>
                  </a:cxn>
                  <a:cxn ang="0">
                    <a:pos x="2" y="11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9" y="29"/>
                  </a:cxn>
                  <a:cxn ang="0">
                    <a:pos x="13" y="33"/>
                  </a:cxn>
                  <a:cxn ang="0">
                    <a:pos x="15" y="39"/>
                  </a:cxn>
                  <a:cxn ang="0">
                    <a:pos x="17" y="46"/>
                  </a:cxn>
                  <a:cxn ang="0">
                    <a:pos x="24" y="53"/>
                  </a:cxn>
                  <a:cxn ang="0">
                    <a:pos x="24" y="54"/>
                  </a:cxn>
                  <a:cxn ang="0">
                    <a:pos x="27" y="53"/>
                  </a:cxn>
                  <a:cxn ang="0">
                    <a:pos x="38" y="53"/>
                  </a:cxn>
                  <a:cxn ang="0">
                    <a:pos x="42" y="50"/>
                  </a:cxn>
                  <a:cxn ang="0">
                    <a:pos x="54" y="46"/>
                  </a:cxn>
                </a:cxnLst>
                <a:rect l="0" t="0" r="r" b="b"/>
                <a:pathLst>
                  <a:path w="63" h="54">
                    <a:moveTo>
                      <a:pt x="63" y="34"/>
                    </a:moveTo>
                    <a:cubicBezTo>
                      <a:pt x="55" y="32"/>
                      <a:pt x="55" y="32"/>
                      <a:pt x="55" y="32"/>
                    </a:cubicBezTo>
                    <a:cubicBezTo>
                      <a:pt x="52" y="28"/>
                      <a:pt x="52" y="28"/>
                      <a:pt x="52" y="28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7" y="53"/>
                      <a:pt x="27" y="53"/>
                      <a:pt x="27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40" y="51"/>
                      <a:pt x="42" y="50"/>
                    </a:cubicBezTo>
                    <a:cubicBezTo>
                      <a:pt x="42" y="49"/>
                      <a:pt x="49" y="48"/>
                      <a:pt x="54" y="46"/>
                    </a:cubicBezTo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0" name="Freeform 1332"/>
              <p:cNvSpPr>
                <a:spLocks/>
              </p:cNvSpPr>
              <p:nvPr/>
            </p:nvSpPr>
            <p:spPr bwMode="auto">
              <a:xfrm>
                <a:off x="5781675" y="4356121"/>
                <a:ext cx="77788" cy="92075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4" y="11"/>
                  </a:cxn>
                  <a:cxn ang="0">
                    <a:pos x="9" y="7"/>
                  </a:cxn>
                  <a:cxn ang="0">
                    <a:pos x="10" y="0"/>
                  </a:cxn>
                  <a:cxn ang="0">
                    <a:pos x="9" y="0"/>
                  </a:cxn>
                </a:cxnLst>
                <a:rect l="0" t="0" r="r" b="b"/>
                <a:pathLst>
                  <a:path w="10" h="12">
                    <a:moveTo>
                      <a:pt x="0" y="12"/>
                    </a:moveTo>
                    <a:cubicBezTo>
                      <a:pt x="3" y="12"/>
                      <a:pt x="4" y="11"/>
                      <a:pt x="4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1" name="Freeform 1333"/>
              <p:cNvSpPr>
                <a:spLocks/>
              </p:cNvSpPr>
              <p:nvPr/>
            </p:nvSpPr>
            <p:spPr bwMode="auto">
              <a:xfrm>
                <a:off x="5443538" y="3933846"/>
                <a:ext cx="249237" cy="250825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132" y="90"/>
                  </a:cxn>
                  <a:cxn ang="0">
                    <a:pos x="132" y="66"/>
                  </a:cxn>
                  <a:cxn ang="0">
                    <a:pos x="138" y="42"/>
                  </a:cxn>
                  <a:cxn ang="0">
                    <a:pos x="114" y="6"/>
                  </a:cxn>
                  <a:cxn ang="0">
                    <a:pos x="102" y="0"/>
                  </a:cxn>
                  <a:cxn ang="0">
                    <a:pos x="72" y="6"/>
                  </a:cxn>
                  <a:cxn ang="0">
                    <a:pos x="66" y="6"/>
                  </a:cxn>
                  <a:cxn ang="0">
                    <a:pos x="66" y="12"/>
                  </a:cxn>
                  <a:cxn ang="0">
                    <a:pos x="54" y="30"/>
                  </a:cxn>
                  <a:cxn ang="0">
                    <a:pos x="42" y="72"/>
                  </a:cxn>
                  <a:cxn ang="0">
                    <a:pos x="0" y="96"/>
                  </a:cxn>
                  <a:cxn ang="0">
                    <a:pos x="0" y="120"/>
                  </a:cxn>
                  <a:cxn ang="0">
                    <a:pos x="24" y="126"/>
                  </a:cxn>
                  <a:cxn ang="0">
                    <a:pos x="84" y="156"/>
                  </a:cxn>
                  <a:cxn ang="0">
                    <a:pos x="102" y="174"/>
                  </a:cxn>
                  <a:cxn ang="0">
                    <a:pos x="150" y="180"/>
                  </a:cxn>
                  <a:cxn ang="0">
                    <a:pos x="168" y="192"/>
                  </a:cxn>
                  <a:cxn ang="0">
                    <a:pos x="186" y="192"/>
                  </a:cxn>
                  <a:cxn ang="0">
                    <a:pos x="180" y="180"/>
                  </a:cxn>
                  <a:cxn ang="0">
                    <a:pos x="192" y="174"/>
                  </a:cxn>
                  <a:cxn ang="0">
                    <a:pos x="180" y="150"/>
                  </a:cxn>
                  <a:cxn ang="0">
                    <a:pos x="168" y="120"/>
                  </a:cxn>
                </a:cxnLst>
                <a:rect l="0" t="0" r="r" b="b"/>
                <a:pathLst>
                  <a:path w="192" h="192">
                    <a:moveTo>
                      <a:pt x="168" y="120"/>
                    </a:moveTo>
                    <a:lnTo>
                      <a:pt x="132" y="90"/>
                    </a:lnTo>
                    <a:lnTo>
                      <a:pt x="132" y="66"/>
                    </a:lnTo>
                    <a:lnTo>
                      <a:pt x="138" y="42"/>
                    </a:lnTo>
                    <a:lnTo>
                      <a:pt x="114" y="6"/>
                    </a:lnTo>
                    <a:lnTo>
                      <a:pt x="102" y="0"/>
                    </a:lnTo>
                    <a:lnTo>
                      <a:pt x="72" y="6"/>
                    </a:lnTo>
                    <a:lnTo>
                      <a:pt x="66" y="6"/>
                    </a:lnTo>
                    <a:lnTo>
                      <a:pt x="66" y="12"/>
                    </a:lnTo>
                    <a:lnTo>
                      <a:pt x="54" y="30"/>
                    </a:lnTo>
                    <a:lnTo>
                      <a:pt x="42" y="72"/>
                    </a:lnTo>
                    <a:lnTo>
                      <a:pt x="0" y="96"/>
                    </a:lnTo>
                    <a:lnTo>
                      <a:pt x="0" y="120"/>
                    </a:lnTo>
                    <a:lnTo>
                      <a:pt x="24" y="126"/>
                    </a:lnTo>
                    <a:lnTo>
                      <a:pt x="84" y="156"/>
                    </a:lnTo>
                    <a:lnTo>
                      <a:pt x="102" y="174"/>
                    </a:lnTo>
                    <a:lnTo>
                      <a:pt x="150" y="180"/>
                    </a:lnTo>
                    <a:lnTo>
                      <a:pt x="168" y="192"/>
                    </a:lnTo>
                    <a:lnTo>
                      <a:pt x="186" y="192"/>
                    </a:lnTo>
                    <a:lnTo>
                      <a:pt x="180" y="180"/>
                    </a:lnTo>
                    <a:lnTo>
                      <a:pt x="192" y="174"/>
                    </a:lnTo>
                    <a:lnTo>
                      <a:pt x="180" y="150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2" name="Freeform 1334"/>
              <p:cNvSpPr>
                <a:spLocks/>
              </p:cNvSpPr>
              <p:nvPr/>
            </p:nvSpPr>
            <p:spPr bwMode="auto">
              <a:xfrm>
                <a:off x="5586413" y="3865584"/>
                <a:ext cx="469900" cy="427037"/>
              </a:xfrm>
              <a:custGeom>
                <a:avLst/>
                <a:gdLst/>
                <a:ahLst/>
                <a:cxnLst>
                  <a:cxn ang="0">
                    <a:pos x="53" y="38"/>
                  </a:cxn>
                  <a:cxn ang="0">
                    <a:pos x="53" y="38"/>
                  </a:cxn>
                  <a:cxn ang="0">
                    <a:pos x="55" y="32"/>
                  </a:cxn>
                  <a:cxn ang="0">
                    <a:pos x="51" y="30"/>
                  </a:cxn>
                  <a:cxn ang="0">
                    <a:pos x="51" y="25"/>
                  </a:cxn>
                  <a:cxn ang="0">
                    <a:pos x="52" y="21"/>
                  </a:cxn>
                  <a:cxn ang="0">
                    <a:pos x="53" y="12"/>
                  </a:cxn>
                  <a:cxn ang="0">
                    <a:pos x="49" y="11"/>
                  </a:cxn>
                  <a:cxn ang="0">
                    <a:pos x="45" y="8"/>
                  </a:cxn>
                  <a:cxn ang="0">
                    <a:pos x="40" y="5"/>
                  </a:cxn>
                  <a:cxn ang="0">
                    <a:pos x="36" y="6"/>
                  </a:cxn>
                  <a:cxn ang="0">
                    <a:pos x="31" y="8"/>
                  </a:cxn>
                  <a:cxn ang="0">
                    <a:pos x="30" y="10"/>
                  </a:cxn>
                  <a:cxn ang="0">
                    <a:pos x="26" y="11"/>
                  </a:cxn>
                  <a:cxn ang="0">
                    <a:pos x="22" y="11"/>
                  </a:cxn>
                  <a:cxn ang="0">
                    <a:pos x="19" y="9"/>
                  </a:cxn>
                  <a:cxn ang="0">
                    <a:pos x="15" y="9"/>
                  </a:cxn>
                  <a:cxn ang="0">
                    <a:pos x="15" y="6"/>
                  </a:cxn>
                  <a:cxn ang="0">
                    <a:pos x="12" y="4"/>
                  </a:cxn>
                  <a:cxn ang="0">
                    <a:pos x="12" y="2"/>
                  </a:cxn>
                  <a:cxn ang="0">
                    <a:pos x="10" y="0"/>
                  </a:cxn>
                  <a:cxn ang="0">
                    <a:pos x="6" y="3"/>
                  </a:cxn>
                  <a:cxn ang="0">
                    <a:pos x="3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7"/>
                  </a:cxn>
                  <a:cxn ang="0">
                    <a:pos x="1" y="10"/>
                  </a:cxn>
                  <a:cxn ang="0">
                    <a:pos x="1" y="10"/>
                  </a:cxn>
                  <a:cxn ang="0">
                    <a:pos x="5" y="16"/>
                  </a:cxn>
                  <a:cxn ang="0">
                    <a:pos x="4" y="20"/>
                  </a:cxn>
                  <a:cxn ang="0">
                    <a:pos x="4" y="24"/>
                  </a:cxn>
                  <a:cxn ang="0">
                    <a:pos x="10" y="29"/>
                  </a:cxn>
                  <a:cxn ang="0">
                    <a:pos x="12" y="34"/>
                  </a:cxn>
                  <a:cxn ang="0">
                    <a:pos x="14" y="38"/>
                  </a:cxn>
                  <a:cxn ang="0">
                    <a:pos x="15" y="36"/>
                  </a:cxn>
                  <a:cxn ang="0">
                    <a:pos x="19" y="39"/>
                  </a:cxn>
                  <a:cxn ang="0">
                    <a:pos x="23" y="44"/>
                  </a:cxn>
                  <a:cxn ang="0">
                    <a:pos x="28" y="48"/>
                  </a:cxn>
                  <a:cxn ang="0">
                    <a:pos x="34" y="49"/>
                  </a:cxn>
                  <a:cxn ang="0">
                    <a:pos x="39" y="48"/>
                  </a:cxn>
                  <a:cxn ang="0">
                    <a:pos x="42" y="52"/>
                  </a:cxn>
                  <a:cxn ang="0">
                    <a:pos x="53" y="55"/>
                  </a:cxn>
                  <a:cxn ang="0">
                    <a:pos x="55" y="55"/>
                  </a:cxn>
                  <a:cxn ang="0">
                    <a:pos x="55" y="51"/>
                  </a:cxn>
                  <a:cxn ang="0">
                    <a:pos x="60" y="49"/>
                  </a:cxn>
                  <a:cxn ang="0">
                    <a:pos x="59" y="46"/>
                  </a:cxn>
                  <a:cxn ang="0">
                    <a:pos x="58" y="44"/>
                  </a:cxn>
                  <a:cxn ang="0">
                    <a:pos x="54" y="40"/>
                  </a:cxn>
                  <a:cxn ang="0">
                    <a:pos x="53" y="38"/>
                  </a:cxn>
                </a:cxnLst>
                <a:rect l="0" t="0" r="r" b="b"/>
                <a:pathLst>
                  <a:path w="60" h="55">
                    <a:moveTo>
                      <a:pt x="53" y="38"/>
                    </a:moveTo>
                    <a:cubicBezTo>
                      <a:pt x="53" y="38"/>
                      <a:pt x="53" y="38"/>
                      <a:pt x="53" y="38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25"/>
                      <a:pt x="51" y="25"/>
                      <a:pt x="51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6"/>
                      <a:pt x="0" y="7"/>
                    </a:cubicBezTo>
                    <a:cubicBezTo>
                      <a:pt x="0" y="7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42" y="52"/>
                      <a:pt x="42" y="52"/>
                      <a:pt x="42" y="52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51"/>
                      <a:pt x="55" y="51"/>
                      <a:pt x="55" y="51"/>
                    </a:cubicBezTo>
                    <a:cubicBezTo>
                      <a:pt x="60" y="49"/>
                      <a:pt x="60" y="49"/>
                      <a:pt x="60" y="49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4"/>
                      <a:pt x="58" y="44"/>
                      <a:pt x="58" y="44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3" y="38"/>
                      <a:pt x="53" y="38"/>
                      <a:pt x="53" y="38"/>
                    </a:cubicBezTo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3" name="Freeform 1335"/>
              <p:cNvSpPr>
                <a:spLocks/>
              </p:cNvSpPr>
              <p:nvPr/>
            </p:nvSpPr>
            <p:spPr bwMode="auto">
              <a:xfrm>
                <a:off x="6000750" y="3951309"/>
                <a:ext cx="407988" cy="381000"/>
              </a:xfrm>
              <a:custGeom>
                <a:avLst/>
                <a:gdLst/>
                <a:ahLst/>
                <a:cxnLst>
                  <a:cxn ang="0">
                    <a:pos x="28" y="47"/>
                  </a:cxn>
                  <a:cxn ang="0">
                    <a:pos x="32" y="45"/>
                  </a:cxn>
                  <a:cxn ang="0">
                    <a:pos x="29" y="41"/>
                  </a:cxn>
                  <a:cxn ang="0">
                    <a:pos x="27" y="37"/>
                  </a:cxn>
                  <a:cxn ang="0">
                    <a:pos x="30" y="34"/>
                  </a:cxn>
                  <a:cxn ang="0">
                    <a:pos x="34" y="34"/>
                  </a:cxn>
                  <a:cxn ang="0">
                    <a:pos x="40" y="25"/>
                  </a:cxn>
                  <a:cxn ang="0">
                    <a:pos x="42" y="21"/>
                  </a:cxn>
                  <a:cxn ang="0">
                    <a:pos x="44" y="16"/>
                  </a:cxn>
                  <a:cxn ang="0">
                    <a:pos x="41" y="14"/>
                  </a:cxn>
                  <a:cxn ang="0">
                    <a:pos x="41" y="9"/>
                  </a:cxn>
                  <a:cxn ang="0">
                    <a:pos x="52" y="7"/>
                  </a:cxn>
                  <a:cxn ang="0">
                    <a:pos x="51" y="6"/>
                  </a:cxn>
                  <a:cxn ang="0">
                    <a:pos x="47" y="1"/>
                  </a:cxn>
                  <a:cxn ang="0">
                    <a:pos x="44" y="0"/>
                  </a:cxn>
                  <a:cxn ang="0">
                    <a:pos x="37" y="1"/>
                  </a:cxn>
                  <a:cxn ang="0">
                    <a:pos x="32" y="3"/>
                  </a:cxn>
                  <a:cxn ang="0">
                    <a:pos x="32" y="6"/>
                  </a:cxn>
                  <a:cxn ang="0">
                    <a:pos x="30" y="11"/>
                  </a:cxn>
                  <a:cxn ang="0">
                    <a:pos x="28" y="12"/>
                  </a:cxn>
                  <a:cxn ang="0">
                    <a:pos x="28" y="14"/>
                  </a:cxn>
                  <a:cxn ang="0">
                    <a:pos x="27" y="15"/>
                  </a:cxn>
                  <a:cxn ang="0">
                    <a:pos x="26" y="19"/>
                  </a:cxn>
                  <a:cxn ang="0">
                    <a:pos x="20" y="21"/>
                  </a:cxn>
                  <a:cxn ang="0">
                    <a:pos x="17" y="23"/>
                  </a:cxn>
                  <a:cxn ang="0">
                    <a:pos x="14" y="28"/>
                  </a:cxn>
                  <a:cxn ang="0">
                    <a:pos x="8" y="28"/>
                  </a:cxn>
                  <a:cxn ang="0">
                    <a:pos x="4" y="27"/>
                  </a:cxn>
                  <a:cxn ang="0">
                    <a:pos x="0" y="27"/>
                  </a:cxn>
                  <a:cxn ang="0">
                    <a:pos x="1" y="29"/>
                  </a:cxn>
                  <a:cxn ang="0">
                    <a:pos x="5" y="33"/>
                  </a:cxn>
                  <a:cxn ang="0">
                    <a:pos x="6" y="35"/>
                  </a:cxn>
                  <a:cxn ang="0">
                    <a:pos x="7" y="38"/>
                  </a:cxn>
                  <a:cxn ang="0">
                    <a:pos x="2" y="40"/>
                  </a:cxn>
                  <a:cxn ang="0">
                    <a:pos x="2" y="44"/>
                  </a:cxn>
                  <a:cxn ang="0">
                    <a:pos x="7" y="43"/>
                  </a:cxn>
                  <a:cxn ang="0">
                    <a:pos x="18" y="43"/>
                  </a:cxn>
                  <a:cxn ang="0">
                    <a:pos x="22" y="49"/>
                  </a:cxn>
                  <a:cxn ang="0">
                    <a:pos x="24" y="48"/>
                  </a:cxn>
                  <a:cxn ang="0">
                    <a:pos x="28" y="47"/>
                  </a:cxn>
                </a:cxnLst>
                <a:rect l="0" t="0" r="r" b="b"/>
                <a:pathLst>
                  <a:path w="52" h="49">
                    <a:moveTo>
                      <a:pt x="28" y="47"/>
                    </a:moveTo>
                    <a:cubicBezTo>
                      <a:pt x="32" y="45"/>
                      <a:pt x="32" y="45"/>
                      <a:pt x="32" y="45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4" y="16"/>
                      <a:pt x="44" y="16"/>
                      <a:pt x="44" y="16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1" y="11"/>
                      <a:pt x="30" y="11"/>
                    </a:cubicBezTo>
                    <a:cubicBezTo>
                      <a:pt x="30" y="11"/>
                      <a:pt x="28" y="12"/>
                      <a:pt x="28" y="12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9"/>
                      <a:pt x="21" y="21"/>
                      <a:pt x="20" y="21"/>
                    </a:cubicBezTo>
                    <a:cubicBezTo>
                      <a:pt x="20" y="21"/>
                      <a:pt x="17" y="23"/>
                      <a:pt x="17" y="23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8"/>
                      <a:pt x="9" y="28"/>
                      <a:pt x="8" y="28"/>
                    </a:cubicBezTo>
                    <a:cubicBezTo>
                      <a:pt x="7" y="28"/>
                      <a:pt x="4" y="27"/>
                      <a:pt x="4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4" y="48"/>
                      <a:pt x="24" y="48"/>
                      <a:pt x="24" y="48"/>
                    </a:cubicBezTo>
                    <a:lnTo>
                      <a:pt x="28" y="47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4" name="Freeform 1336"/>
              <p:cNvSpPr>
                <a:spLocks/>
              </p:cNvSpPr>
              <p:nvPr/>
            </p:nvSpPr>
            <p:spPr bwMode="auto">
              <a:xfrm>
                <a:off x="6172200" y="3989409"/>
                <a:ext cx="723900" cy="742950"/>
              </a:xfrm>
              <a:custGeom>
                <a:avLst/>
                <a:gdLst/>
                <a:ahLst/>
                <a:cxnLst>
                  <a:cxn ang="0">
                    <a:pos x="511" y="234"/>
                  </a:cxn>
                  <a:cxn ang="0">
                    <a:pos x="547" y="180"/>
                  </a:cxn>
                  <a:cxn ang="0">
                    <a:pos x="553" y="168"/>
                  </a:cxn>
                  <a:cxn ang="0">
                    <a:pos x="499" y="150"/>
                  </a:cxn>
                  <a:cxn ang="0">
                    <a:pos x="456" y="192"/>
                  </a:cxn>
                  <a:cxn ang="0">
                    <a:pos x="408" y="192"/>
                  </a:cxn>
                  <a:cxn ang="0">
                    <a:pos x="378" y="180"/>
                  </a:cxn>
                  <a:cxn ang="0">
                    <a:pos x="354" y="198"/>
                  </a:cxn>
                  <a:cxn ang="0">
                    <a:pos x="288" y="186"/>
                  </a:cxn>
                  <a:cxn ang="0">
                    <a:pos x="246" y="120"/>
                  </a:cxn>
                  <a:cxn ang="0">
                    <a:pos x="204" y="84"/>
                  </a:cxn>
                  <a:cxn ang="0">
                    <a:pos x="210" y="48"/>
                  </a:cxn>
                  <a:cxn ang="0">
                    <a:pos x="228" y="0"/>
                  </a:cxn>
                  <a:cxn ang="0">
                    <a:pos x="168" y="0"/>
                  </a:cxn>
                  <a:cxn ang="0">
                    <a:pos x="180" y="12"/>
                  </a:cxn>
                  <a:cxn ang="0">
                    <a:pos x="114" y="54"/>
                  </a:cxn>
                  <a:cxn ang="0">
                    <a:pos x="120" y="96"/>
                  </a:cxn>
                  <a:cxn ang="0">
                    <a:pos x="72" y="174"/>
                  </a:cxn>
                  <a:cxn ang="0">
                    <a:pos x="30" y="192"/>
                  </a:cxn>
                  <a:cxn ang="0">
                    <a:pos x="60" y="240"/>
                  </a:cxn>
                  <a:cxn ang="0">
                    <a:pos x="12" y="258"/>
                  </a:cxn>
                  <a:cxn ang="0">
                    <a:pos x="0" y="264"/>
                  </a:cxn>
                  <a:cxn ang="0">
                    <a:pos x="42" y="318"/>
                  </a:cxn>
                  <a:cxn ang="0">
                    <a:pos x="90" y="408"/>
                  </a:cxn>
                  <a:cxn ang="0">
                    <a:pos x="138" y="511"/>
                  </a:cxn>
                  <a:cxn ang="0">
                    <a:pos x="174" y="571"/>
                  </a:cxn>
                  <a:cxn ang="0">
                    <a:pos x="216" y="523"/>
                  </a:cxn>
                  <a:cxn ang="0">
                    <a:pos x="228" y="457"/>
                  </a:cxn>
                  <a:cxn ang="0">
                    <a:pos x="276" y="384"/>
                  </a:cxn>
                  <a:cxn ang="0">
                    <a:pos x="342" y="330"/>
                  </a:cxn>
                  <a:cxn ang="0">
                    <a:pos x="390" y="294"/>
                  </a:cxn>
                  <a:cxn ang="0">
                    <a:pos x="372" y="234"/>
                  </a:cxn>
                  <a:cxn ang="0">
                    <a:pos x="384" y="216"/>
                  </a:cxn>
                  <a:cxn ang="0">
                    <a:pos x="420" y="228"/>
                  </a:cxn>
                  <a:cxn ang="0">
                    <a:pos x="450" y="246"/>
                  </a:cxn>
                  <a:cxn ang="0">
                    <a:pos x="462" y="264"/>
                  </a:cxn>
                  <a:cxn ang="0">
                    <a:pos x="462" y="306"/>
                  </a:cxn>
                  <a:cxn ang="0">
                    <a:pos x="493" y="252"/>
                  </a:cxn>
                </a:cxnLst>
                <a:rect l="0" t="0" r="r" b="b"/>
                <a:pathLst>
                  <a:path w="553" h="571">
                    <a:moveTo>
                      <a:pt x="493" y="252"/>
                    </a:moveTo>
                    <a:lnTo>
                      <a:pt x="511" y="234"/>
                    </a:lnTo>
                    <a:lnTo>
                      <a:pt x="523" y="198"/>
                    </a:lnTo>
                    <a:lnTo>
                      <a:pt x="547" y="180"/>
                    </a:lnTo>
                    <a:lnTo>
                      <a:pt x="553" y="168"/>
                    </a:lnTo>
                    <a:lnTo>
                      <a:pt x="553" y="168"/>
                    </a:lnTo>
                    <a:lnTo>
                      <a:pt x="529" y="150"/>
                    </a:lnTo>
                    <a:lnTo>
                      <a:pt x="499" y="150"/>
                    </a:lnTo>
                    <a:lnTo>
                      <a:pt x="474" y="168"/>
                    </a:lnTo>
                    <a:lnTo>
                      <a:pt x="456" y="192"/>
                    </a:lnTo>
                    <a:lnTo>
                      <a:pt x="432" y="192"/>
                    </a:lnTo>
                    <a:lnTo>
                      <a:pt x="408" y="192"/>
                    </a:lnTo>
                    <a:lnTo>
                      <a:pt x="390" y="180"/>
                    </a:lnTo>
                    <a:lnTo>
                      <a:pt x="378" y="180"/>
                    </a:lnTo>
                    <a:lnTo>
                      <a:pt x="366" y="198"/>
                    </a:lnTo>
                    <a:lnTo>
                      <a:pt x="354" y="198"/>
                    </a:lnTo>
                    <a:lnTo>
                      <a:pt x="330" y="192"/>
                    </a:lnTo>
                    <a:lnTo>
                      <a:pt x="288" y="186"/>
                    </a:lnTo>
                    <a:lnTo>
                      <a:pt x="228" y="156"/>
                    </a:lnTo>
                    <a:lnTo>
                      <a:pt x="246" y="120"/>
                    </a:lnTo>
                    <a:lnTo>
                      <a:pt x="216" y="108"/>
                    </a:lnTo>
                    <a:lnTo>
                      <a:pt x="204" y="84"/>
                    </a:lnTo>
                    <a:lnTo>
                      <a:pt x="216" y="66"/>
                    </a:lnTo>
                    <a:lnTo>
                      <a:pt x="210" y="48"/>
                    </a:lnTo>
                    <a:lnTo>
                      <a:pt x="234" y="12"/>
                    </a:lnTo>
                    <a:lnTo>
                      <a:pt x="228" y="0"/>
                    </a:lnTo>
                    <a:lnTo>
                      <a:pt x="192" y="0"/>
                    </a:lnTo>
                    <a:lnTo>
                      <a:pt x="168" y="0"/>
                    </a:lnTo>
                    <a:lnTo>
                      <a:pt x="174" y="6"/>
                    </a:lnTo>
                    <a:lnTo>
                      <a:pt x="180" y="12"/>
                    </a:lnTo>
                    <a:lnTo>
                      <a:pt x="114" y="24"/>
                    </a:lnTo>
                    <a:lnTo>
                      <a:pt x="114" y="54"/>
                    </a:lnTo>
                    <a:lnTo>
                      <a:pt x="132" y="66"/>
                    </a:lnTo>
                    <a:lnTo>
                      <a:pt x="120" y="96"/>
                    </a:lnTo>
                    <a:lnTo>
                      <a:pt x="108" y="120"/>
                    </a:lnTo>
                    <a:lnTo>
                      <a:pt x="72" y="174"/>
                    </a:lnTo>
                    <a:lnTo>
                      <a:pt x="48" y="174"/>
                    </a:lnTo>
                    <a:lnTo>
                      <a:pt x="30" y="192"/>
                    </a:lnTo>
                    <a:lnTo>
                      <a:pt x="42" y="216"/>
                    </a:lnTo>
                    <a:lnTo>
                      <a:pt x="60" y="240"/>
                    </a:lnTo>
                    <a:lnTo>
                      <a:pt x="36" y="252"/>
                    </a:lnTo>
                    <a:lnTo>
                      <a:pt x="12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4" y="294"/>
                    </a:lnTo>
                    <a:lnTo>
                      <a:pt x="42" y="318"/>
                    </a:lnTo>
                    <a:lnTo>
                      <a:pt x="78" y="294"/>
                    </a:lnTo>
                    <a:lnTo>
                      <a:pt x="90" y="408"/>
                    </a:lnTo>
                    <a:lnTo>
                      <a:pt x="108" y="457"/>
                    </a:lnTo>
                    <a:lnTo>
                      <a:pt x="138" y="511"/>
                    </a:lnTo>
                    <a:lnTo>
                      <a:pt x="156" y="541"/>
                    </a:lnTo>
                    <a:lnTo>
                      <a:pt x="174" y="571"/>
                    </a:lnTo>
                    <a:lnTo>
                      <a:pt x="192" y="553"/>
                    </a:lnTo>
                    <a:lnTo>
                      <a:pt x="216" y="523"/>
                    </a:lnTo>
                    <a:lnTo>
                      <a:pt x="222" y="499"/>
                    </a:lnTo>
                    <a:lnTo>
                      <a:pt x="228" y="457"/>
                    </a:lnTo>
                    <a:lnTo>
                      <a:pt x="234" y="420"/>
                    </a:lnTo>
                    <a:lnTo>
                      <a:pt x="276" y="384"/>
                    </a:lnTo>
                    <a:lnTo>
                      <a:pt x="318" y="354"/>
                    </a:lnTo>
                    <a:lnTo>
                      <a:pt x="342" y="330"/>
                    </a:lnTo>
                    <a:lnTo>
                      <a:pt x="360" y="300"/>
                    </a:lnTo>
                    <a:lnTo>
                      <a:pt x="390" y="294"/>
                    </a:lnTo>
                    <a:lnTo>
                      <a:pt x="378" y="246"/>
                    </a:lnTo>
                    <a:lnTo>
                      <a:pt x="372" y="234"/>
                    </a:lnTo>
                    <a:lnTo>
                      <a:pt x="378" y="228"/>
                    </a:lnTo>
                    <a:lnTo>
                      <a:pt x="384" y="216"/>
                    </a:lnTo>
                    <a:lnTo>
                      <a:pt x="402" y="216"/>
                    </a:lnTo>
                    <a:lnTo>
                      <a:pt x="420" y="228"/>
                    </a:lnTo>
                    <a:lnTo>
                      <a:pt x="456" y="234"/>
                    </a:lnTo>
                    <a:lnTo>
                      <a:pt x="450" y="246"/>
                    </a:lnTo>
                    <a:lnTo>
                      <a:pt x="444" y="258"/>
                    </a:lnTo>
                    <a:lnTo>
                      <a:pt x="462" y="264"/>
                    </a:lnTo>
                    <a:lnTo>
                      <a:pt x="456" y="288"/>
                    </a:lnTo>
                    <a:lnTo>
                      <a:pt x="462" y="306"/>
                    </a:lnTo>
                    <a:lnTo>
                      <a:pt x="474" y="282"/>
                    </a:lnTo>
                    <a:lnTo>
                      <a:pt x="493" y="252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5" name="Freeform 1337"/>
              <p:cNvSpPr>
                <a:spLocks/>
              </p:cNvSpPr>
              <p:nvPr/>
            </p:nvSpPr>
            <p:spPr bwMode="auto">
              <a:xfrm>
                <a:off x="5986463" y="3905271"/>
                <a:ext cx="360362" cy="263525"/>
              </a:xfrm>
              <a:custGeom>
                <a:avLst/>
                <a:gdLst/>
                <a:ahLst/>
                <a:cxnLst>
                  <a:cxn ang="0">
                    <a:pos x="42" y="3"/>
                  </a:cxn>
                  <a:cxn ang="0">
                    <a:pos x="38" y="4"/>
                  </a:cxn>
                  <a:cxn ang="0">
                    <a:pos x="35" y="4"/>
                  </a:cxn>
                  <a:cxn ang="0">
                    <a:pos x="34" y="1"/>
                  </a:cxn>
                  <a:cxn ang="0">
                    <a:pos x="33" y="0"/>
                  </a:cxn>
                  <a:cxn ang="0">
                    <a:pos x="30" y="3"/>
                  </a:cxn>
                  <a:cxn ang="0">
                    <a:pos x="28" y="5"/>
                  </a:cxn>
                  <a:cxn ang="0">
                    <a:pos x="24" y="6"/>
                  </a:cxn>
                  <a:cxn ang="0">
                    <a:pos x="22" y="4"/>
                  </a:cxn>
                  <a:cxn ang="0">
                    <a:pos x="19" y="4"/>
                  </a:cxn>
                  <a:cxn ang="0">
                    <a:pos x="15" y="3"/>
                  </a:cxn>
                  <a:cxn ang="0">
                    <a:pos x="14" y="8"/>
                  </a:cxn>
                  <a:cxn ang="0">
                    <a:pos x="9" y="10"/>
                  </a:cxn>
                  <a:cxn ang="0">
                    <a:pos x="7" y="12"/>
                  </a:cxn>
                  <a:cxn ang="0">
                    <a:pos x="4" y="11"/>
                  </a:cxn>
                  <a:cxn ang="0">
                    <a:pos x="2" y="10"/>
                  </a:cxn>
                  <a:cxn ang="0">
                    <a:pos x="1" y="16"/>
                  </a:cxn>
                  <a:cxn ang="0">
                    <a:pos x="0" y="20"/>
                  </a:cxn>
                  <a:cxn ang="0">
                    <a:pos x="0" y="25"/>
                  </a:cxn>
                  <a:cxn ang="0">
                    <a:pos x="4" y="27"/>
                  </a:cxn>
                  <a:cxn ang="0">
                    <a:pos x="2" y="33"/>
                  </a:cxn>
                  <a:cxn ang="0">
                    <a:pos x="2" y="33"/>
                  </a:cxn>
                  <a:cxn ang="0">
                    <a:pos x="6" y="33"/>
                  </a:cxn>
                  <a:cxn ang="0">
                    <a:pos x="10" y="34"/>
                  </a:cxn>
                  <a:cxn ang="0">
                    <a:pos x="16" y="34"/>
                  </a:cxn>
                  <a:cxn ang="0">
                    <a:pos x="19" y="29"/>
                  </a:cxn>
                  <a:cxn ang="0">
                    <a:pos x="22" y="27"/>
                  </a:cxn>
                  <a:cxn ang="0">
                    <a:pos x="28" y="25"/>
                  </a:cxn>
                  <a:cxn ang="0">
                    <a:pos x="29" y="21"/>
                  </a:cxn>
                  <a:cxn ang="0">
                    <a:pos x="30" y="20"/>
                  </a:cxn>
                  <a:cxn ang="0">
                    <a:pos x="30" y="18"/>
                  </a:cxn>
                  <a:cxn ang="0">
                    <a:pos x="32" y="17"/>
                  </a:cxn>
                  <a:cxn ang="0">
                    <a:pos x="34" y="12"/>
                  </a:cxn>
                  <a:cxn ang="0">
                    <a:pos x="34" y="9"/>
                  </a:cxn>
                  <a:cxn ang="0">
                    <a:pos x="39" y="7"/>
                  </a:cxn>
                  <a:cxn ang="0">
                    <a:pos x="46" y="6"/>
                  </a:cxn>
                  <a:cxn ang="0">
                    <a:pos x="44" y="3"/>
                  </a:cxn>
                  <a:cxn ang="0">
                    <a:pos x="42" y="3"/>
                  </a:cxn>
                </a:cxnLst>
                <a:rect l="0" t="0" r="r" b="b"/>
                <a:pathLst>
                  <a:path w="46" h="34">
                    <a:moveTo>
                      <a:pt x="42" y="3"/>
                    </a:moveTo>
                    <a:cubicBezTo>
                      <a:pt x="38" y="4"/>
                      <a:pt x="38" y="4"/>
                      <a:pt x="38" y="4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6" y="33"/>
                      <a:pt x="9" y="34"/>
                      <a:pt x="10" y="34"/>
                    </a:cubicBezTo>
                    <a:cubicBezTo>
                      <a:pt x="11" y="34"/>
                      <a:pt x="16" y="34"/>
                      <a:pt x="16" y="34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22" y="27"/>
                      <a:pt x="22" y="27"/>
                    </a:cubicBezTo>
                    <a:cubicBezTo>
                      <a:pt x="23" y="27"/>
                      <a:pt x="28" y="25"/>
                      <a:pt x="28" y="25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30" y="18"/>
                      <a:pt x="32" y="17"/>
                      <a:pt x="32" y="17"/>
                    </a:cubicBezTo>
                    <a:cubicBezTo>
                      <a:pt x="33" y="17"/>
                      <a:pt x="34" y="12"/>
                      <a:pt x="34" y="12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4" y="3"/>
                      <a:pt x="44" y="3"/>
                      <a:pt x="44" y="3"/>
                    </a:cubicBezTo>
                    <a:lnTo>
                      <a:pt x="42" y="3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6" name="Freeform 1338"/>
              <p:cNvSpPr>
                <a:spLocks/>
              </p:cNvSpPr>
              <p:nvPr/>
            </p:nvSpPr>
            <p:spPr bwMode="auto">
              <a:xfrm>
                <a:off x="6659563" y="4268809"/>
                <a:ext cx="119062" cy="101600"/>
              </a:xfrm>
              <a:custGeom>
                <a:avLst/>
                <a:gdLst/>
                <a:ahLst/>
                <a:cxnLst>
                  <a:cxn ang="0">
                    <a:pos x="72" y="42"/>
                  </a:cxn>
                  <a:cxn ang="0">
                    <a:pos x="78" y="30"/>
                  </a:cxn>
                  <a:cxn ang="0">
                    <a:pos x="84" y="18"/>
                  </a:cxn>
                  <a:cxn ang="0">
                    <a:pos x="48" y="12"/>
                  </a:cxn>
                  <a:cxn ang="0">
                    <a:pos x="30" y="0"/>
                  </a:cxn>
                  <a:cxn ang="0">
                    <a:pos x="12" y="0"/>
                  </a:cxn>
                  <a:cxn ang="0">
                    <a:pos x="6" y="12"/>
                  </a:cxn>
                  <a:cxn ang="0">
                    <a:pos x="0" y="18"/>
                  </a:cxn>
                  <a:cxn ang="0">
                    <a:pos x="6" y="30"/>
                  </a:cxn>
                  <a:cxn ang="0">
                    <a:pos x="18" y="78"/>
                  </a:cxn>
                  <a:cxn ang="0">
                    <a:pos x="54" y="72"/>
                  </a:cxn>
                  <a:cxn ang="0">
                    <a:pos x="78" y="66"/>
                  </a:cxn>
                  <a:cxn ang="0">
                    <a:pos x="84" y="72"/>
                  </a:cxn>
                  <a:cxn ang="0">
                    <a:pos x="90" y="48"/>
                  </a:cxn>
                  <a:cxn ang="0">
                    <a:pos x="72" y="42"/>
                  </a:cxn>
                </a:cxnLst>
                <a:rect l="0" t="0" r="r" b="b"/>
                <a:pathLst>
                  <a:path w="90" h="78">
                    <a:moveTo>
                      <a:pt x="72" y="42"/>
                    </a:moveTo>
                    <a:lnTo>
                      <a:pt x="78" y="30"/>
                    </a:lnTo>
                    <a:lnTo>
                      <a:pt x="84" y="18"/>
                    </a:lnTo>
                    <a:lnTo>
                      <a:pt x="48" y="12"/>
                    </a:lnTo>
                    <a:lnTo>
                      <a:pt x="30" y="0"/>
                    </a:lnTo>
                    <a:lnTo>
                      <a:pt x="12" y="0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6" y="30"/>
                    </a:lnTo>
                    <a:lnTo>
                      <a:pt x="18" y="78"/>
                    </a:lnTo>
                    <a:lnTo>
                      <a:pt x="54" y="72"/>
                    </a:lnTo>
                    <a:lnTo>
                      <a:pt x="78" y="66"/>
                    </a:lnTo>
                    <a:lnTo>
                      <a:pt x="84" y="72"/>
                    </a:lnTo>
                    <a:lnTo>
                      <a:pt x="90" y="48"/>
                    </a:lnTo>
                    <a:lnTo>
                      <a:pt x="72" y="42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7" name="Freeform 1339"/>
              <p:cNvSpPr>
                <a:spLocks/>
              </p:cNvSpPr>
              <p:nvPr/>
            </p:nvSpPr>
            <p:spPr bwMode="auto">
              <a:xfrm>
                <a:off x="4994275" y="3240109"/>
                <a:ext cx="158750" cy="107950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7" y="2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1" y="1"/>
                  </a:cxn>
                  <a:cxn ang="0">
                    <a:pos x="1" y="5"/>
                  </a:cxn>
                  <a:cxn ang="0">
                    <a:pos x="0" y="6"/>
                  </a:cxn>
                  <a:cxn ang="0">
                    <a:pos x="2" y="6"/>
                  </a:cxn>
                  <a:cxn ang="0">
                    <a:pos x="4" y="7"/>
                  </a:cxn>
                  <a:cxn ang="0">
                    <a:pos x="6" y="8"/>
                  </a:cxn>
                  <a:cxn ang="0">
                    <a:pos x="7" y="10"/>
                  </a:cxn>
                  <a:cxn ang="0">
                    <a:pos x="6" y="12"/>
                  </a:cxn>
                  <a:cxn ang="0">
                    <a:pos x="7" y="12"/>
                  </a:cxn>
                  <a:cxn ang="0">
                    <a:pos x="9" y="14"/>
                  </a:cxn>
                  <a:cxn ang="0">
                    <a:pos x="11" y="13"/>
                  </a:cxn>
                  <a:cxn ang="0">
                    <a:pos x="13" y="12"/>
                  </a:cxn>
                  <a:cxn ang="0">
                    <a:pos x="16" y="12"/>
                  </a:cxn>
                  <a:cxn ang="0">
                    <a:pos x="16" y="9"/>
                  </a:cxn>
                  <a:cxn ang="0">
                    <a:pos x="18" y="7"/>
                  </a:cxn>
                  <a:cxn ang="0">
                    <a:pos x="20" y="4"/>
                  </a:cxn>
                  <a:cxn ang="0">
                    <a:pos x="19" y="4"/>
                  </a:cxn>
                </a:cxnLst>
                <a:rect l="0" t="0" r="r" b="b"/>
                <a:pathLst>
                  <a:path w="20" h="14">
                    <a:moveTo>
                      <a:pt x="19" y="4"/>
                    </a:moveTo>
                    <a:cubicBezTo>
                      <a:pt x="17" y="2"/>
                      <a:pt x="17" y="2"/>
                      <a:pt x="17" y="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3"/>
                      <a:pt x="1" y="5"/>
                      <a:pt x="1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5" y="12"/>
                      <a:pt x="16" y="12"/>
                    </a:cubicBezTo>
                    <a:cubicBezTo>
                      <a:pt x="17" y="12"/>
                      <a:pt x="16" y="9"/>
                      <a:pt x="16" y="9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9" y="4"/>
                      <a:pt x="19" y="4"/>
                      <a:pt x="19" y="4"/>
                    </a:cubicBezTo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8" name="Freeform 1340"/>
              <p:cNvSpPr>
                <a:spLocks/>
              </p:cNvSpPr>
              <p:nvPr/>
            </p:nvSpPr>
            <p:spPr bwMode="auto">
              <a:xfrm>
                <a:off x="5064125" y="3090884"/>
                <a:ext cx="119063" cy="101600"/>
              </a:xfrm>
              <a:custGeom>
                <a:avLst/>
                <a:gdLst/>
                <a:ahLst/>
                <a:cxnLst>
                  <a:cxn ang="0">
                    <a:pos x="54" y="66"/>
                  </a:cxn>
                  <a:cxn ang="0">
                    <a:pos x="78" y="78"/>
                  </a:cxn>
                  <a:cxn ang="0">
                    <a:pos x="84" y="42"/>
                  </a:cxn>
                  <a:cxn ang="0">
                    <a:pos x="84" y="30"/>
                  </a:cxn>
                  <a:cxn ang="0">
                    <a:pos x="90" y="6"/>
                  </a:cxn>
                  <a:cxn ang="0">
                    <a:pos x="84" y="0"/>
                  </a:cxn>
                  <a:cxn ang="0">
                    <a:pos x="72" y="0"/>
                  </a:cxn>
                  <a:cxn ang="0">
                    <a:pos x="36" y="0"/>
                  </a:cxn>
                  <a:cxn ang="0">
                    <a:pos x="0" y="18"/>
                  </a:cxn>
                  <a:cxn ang="0">
                    <a:pos x="0" y="30"/>
                  </a:cxn>
                  <a:cxn ang="0">
                    <a:pos x="6" y="42"/>
                  </a:cxn>
                  <a:cxn ang="0">
                    <a:pos x="12" y="48"/>
                  </a:cxn>
                  <a:cxn ang="0">
                    <a:pos x="18" y="54"/>
                  </a:cxn>
                  <a:cxn ang="0">
                    <a:pos x="12" y="60"/>
                  </a:cxn>
                  <a:cxn ang="0">
                    <a:pos x="36" y="54"/>
                  </a:cxn>
                  <a:cxn ang="0">
                    <a:pos x="54" y="66"/>
                  </a:cxn>
                </a:cxnLst>
                <a:rect l="0" t="0" r="r" b="b"/>
                <a:pathLst>
                  <a:path w="90" h="78">
                    <a:moveTo>
                      <a:pt x="54" y="66"/>
                    </a:moveTo>
                    <a:lnTo>
                      <a:pt x="78" y="78"/>
                    </a:lnTo>
                    <a:lnTo>
                      <a:pt x="84" y="42"/>
                    </a:lnTo>
                    <a:lnTo>
                      <a:pt x="84" y="30"/>
                    </a:lnTo>
                    <a:lnTo>
                      <a:pt x="90" y="6"/>
                    </a:lnTo>
                    <a:lnTo>
                      <a:pt x="84" y="0"/>
                    </a:lnTo>
                    <a:lnTo>
                      <a:pt x="72" y="0"/>
                    </a:lnTo>
                    <a:lnTo>
                      <a:pt x="36" y="0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6" y="42"/>
                    </a:lnTo>
                    <a:lnTo>
                      <a:pt x="12" y="48"/>
                    </a:lnTo>
                    <a:lnTo>
                      <a:pt x="18" y="54"/>
                    </a:lnTo>
                    <a:lnTo>
                      <a:pt x="12" y="60"/>
                    </a:lnTo>
                    <a:lnTo>
                      <a:pt x="36" y="54"/>
                    </a:lnTo>
                    <a:lnTo>
                      <a:pt x="54" y="6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9" name="Freeform 1341"/>
              <p:cNvSpPr>
                <a:spLocks/>
              </p:cNvSpPr>
              <p:nvPr/>
            </p:nvSpPr>
            <p:spPr bwMode="auto">
              <a:xfrm>
                <a:off x="5059363" y="3248046"/>
                <a:ext cx="233362" cy="211138"/>
              </a:xfrm>
              <a:custGeom>
                <a:avLst/>
                <a:gdLst/>
                <a:ahLst/>
                <a:cxnLst>
                  <a:cxn ang="0">
                    <a:pos x="30" y="14"/>
                  </a:cxn>
                  <a:cxn ang="0">
                    <a:pos x="27" y="11"/>
                  </a:cxn>
                  <a:cxn ang="0">
                    <a:pos x="23" y="3"/>
                  </a:cxn>
                  <a:cxn ang="0">
                    <a:pos x="20" y="2"/>
                  </a:cxn>
                  <a:cxn ang="0">
                    <a:pos x="17" y="0"/>
                  </a:cxn>
                  <a:cxn ang="0">
                    <a:pos x="14" y="2"/>
                  </a:cxn>
                  <a:cxn ang="0">
                    <a:pos x="11" y="3"/>
                  </a:cxn>
                  <a:cxn ang="0">
                    <a:pos x="12" y="3"/>
                  </a:cxn>
                  <a:cxn ang="0">
                    <a:pos x="10" y="6"/>
                  </a:cxn>
                  <a:cxn ang="0">
                    <a:pos x="8" y="8"/>
                  </a:cxn>
                  <a:cxn ang="0">
                    <a:pos x="8" y="11"/>
                  </a:cxn>
                  <a:cxn ang="0">
                    <a:pos x="5" y="11"/>
                  </a:cxn>
                  <a:cxn ang="0">
                    <a:pos x="3" y="12"/>
                  </a:cxn>
                  <a:cxn ang="0">
                    <a:pos x="1" y="13"/>
                  </a:cxn>
                  <a:cxn ang="0">
                    <a:pos x="1" y="14"/>
                  </a:cxn>
                  <a:cxn ang="0">
                    <a:pos x="2" y="18"/>
                  </a:cxn>
                  <a:cxn ang="0">
                    <a:pos x="0" y="20"/>
                  </a:cxn>
                  <a:cxn ang="0">
                    <a:pos x="1" y="23"/>
                  </a:cxn>
                  <a:cxn ang="0">
                    <a:pos x="1" y="25"/>
                  </a:cxn>
                  <a:cxn ang="0">
                    <a:pos x="3" y="24"/>
                  </a:cxn>
                  <a:cxn ang="0">
                    <a:pos x="7" y="24"/>
                  </a:cxn>
                  <a:cxn ang="0">
                    <a:pos x="13" y="26"/>
                  </a:cxn>
                  <a:cxn ang="0">
                    <a:pos x="20" y="26"/>
                  </a:cxn>
                  <a:cxn ang="0">
                    <a:pos x="24" y="27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26" y="17"/>
                  </a:cxn>
                  <a:cxn ang="0">
                    <a:pos x="29" y="16"/>
                  </a:cxn>
                  <a:cxn ang="0">
                    <a:pos x="30" y="14"/>
                  </a:cxn>
                </a:cxnLst>
                <a:rect l="0" t="0" r="r" b="b"/>
                <a:pathLst>
                  <a:path w="30" h="27">
                    <a:moveTo>
                      <a:pt x="30" y="14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9" y="11"/>
                      <a:pt x="8" y="11"/>
                    </a:cubicBezTo>
                    <a:cubicBezTo>
                      <a:pt x="7" y="11"/>
                      <a:pt x="5" y="11"/>
                      <a:pt x="5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9" y="16"/>
                      <a:pt x="29" y="16"/>
                      <a:pt x="29" y="16"/>
                    </a:cubicBezTo>
                    <a:lnTo>
                      <a:pt x="30" y="14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0" name="Freeform 1342"/>
              <p:cNvSpPr>
                <a:spLocks/>
              </p:cNvSpPr>
              <p:nvPr/>
            </p:nvSpPr>
            <p:spPr bwMode="auto">
              <a:xfrm>
                <a:off x="5002213" y="3162321"/>
                <a:ext cx="190500" cy="107950"/>
              </a:xfrm>
              <a:custGeom>
                <a:avLst/>
                <a:gdLst/>
                <a:ahLst/>
                <a:cxnLst>
                  <a:cxn ang="0">
                    <a:pos x="8" y="10"/>
                  </a:cxn>
                  <a:cxn ang="0">
                    <a:pos x="12" y="11"/>
                  </a:cxn>
                  <a:cxn ang="0">
                    <a:pos x="14" y="10"/>
                  </a:cxn>
                  <a:cxn ang="0">
                    <a:pos x="16" y="12"/>
                  </a:cxn>
                  <a:cxn ang="0">
                    <a:pos x="18" y="14"/>
                  </a:cxn>
                  <a:cxn ang="0">
                    <a:pos x="21" y="13"/>
                  </a:cxn>
                  <a:cxn ang="0">
                    <a:pos x="24" y="11"/>
                  </a:cxn>
                  <a:cxn ang="0">
                    <a:pos x="23" y="10"/>
                  </a:cxn>
                  <a:cxn ang="0">
                    <a:pos x="21" y="5"/>
                  </a:cxn>
                  <a:cxn ang="0">
                    <a:pos x="21" y="4"/>
                  </a:cxn>
                  <a:cxn ang="0">
                    <a:pos x="17" y="2"/>
                  </a:cxn>
                  <a:cxn ang="0">
                    <a:pos x="14" y="0"/>
                  </a:cxn>
                  <a:cxn ang="0">
                    <a:pos x="10" y="1"/>
                  </a:cxn>
                  <a:cxn ang="0">
                    <a:pos x="9" y="5"/>
                  </a:cxn>
                  <a:cxn ang="0">
                    <a:pos x="8" y="6"/>
                  </a:cxn>
                  <a:cxn ang="0">
                    <a:pos x="5" y="3"/>
                  </a:cxn>
                  <a:cxn ang="0">
                    <a:pos x="3" y="3"/>
                  </a:cxn>
                  <a:cxn ang="0">
                    <a:pos x="1" y="8"/>
                  </a:cxn>
                  <a:cxn ang="0">
                    <a:pos x="0" y="11"/>
                  </a:cxn>
                  <a:cxn ang="0">
                    <a:pos x="4" y="10"/>
                  </a:cxn>
                  <a:cxn ang="0">
                    <a:pos x="8" y="10"/>
                  </a:cxn>
                </a:cxnLst>
                <a:rect l="0" t="0" r="r" b="b"/>
                <a:pathLst>
                  <a:path w="24" h="14">
                    <a:moveTo>
                      <a:pt x="8" y="10"/>
                    </a:moveTo>
                    <a:cubicBezTo>
                      <a:pt x="12" y="11"/>
                      <a:pt x="12" y="11"/>
                      <a:pt x="12" y="11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1" y="7"/>
                      <a:pt x="1" y="8"/>
                    </a:cubicBezTo>
                    <a:cubicBezTo>
                      <a:pt x="1" y="8"/>
                      <a:pt x="0" y="10"/>
                      <a:pt x="0" y="11"/>
                    </a:cubicBezTo>
                    <a:cubicBezTo>
                      <a:pt x="4" y="10"/>
                      <a:pt x="4" y="10"/>
                      <a:pt x="4" y="10"/>
                    </a:cubicBezTo>
                    <a:lnTo>
                      <a:pt x="8" y="1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1" name="Freeform 1343"/>
              <p:cNvSpPr>
                <a:spLocks/>
              </p:cNvSpPr>
              <p:nvPr/>
            </p:nvSpPr>
            <p:spPr bwMode="auto">
              <a:xfrm>
                <a:off x="4100513" y="4613296"/>
                <a:ext cx="188912" cy="141288"/>
              </a:xfrm>
              <a:custGeom>
                <a:avLst/>
                <a:gdLst/>
                <a:ahLst/>
                <a:cxnLst>
                  <a:cxn ang="0">
                    <a:pos x="9" y="10"/>
                  </a:cxn>
                  <a:cxn ang="0">
                    <a:pos x="13" y="10"/>
                  </a:cxn>
                  <a:cxn ang="0">
                    <a:pos x="15" y="13"/>
                  </a:cxn>
                  <a:cxn ang="0">
                    <a:pos x="16" y="14"/>
                  </a:cxn>
                  <a:cxn ang="0">
                    <a:pos x="18" y="15"/>
                  </a:cxn>
                  <a:cxn ang="0">
                    <a:pos x="20" y="18"/>
                  </a:cxn>
                  <a:cxn ang="0">
                    <a:pos x="22" y="17"/>
                  </a:cxn>
                  <a:cxn ang="0">
                    <a:pos x="24" y="16"/>
                  </a:cxn>
                  <a:cxn ang="0">
                    <a:pos x="24" y="12"/>
                  </a:cxn>
                  <a:cxn ang="0">
                    <a:pos x="24" y="8"/>
                  </a:cxn>
                  <a:cxn ang="0">
                    <a:pos x="23" y="8"/>
                  </a:cxn>
                  <a:cxn ang="0">
                    <a:pos x="21" y="3"/>
                  </a:cxn>
                  <a:cxn ang="0">
                    <a:pos x="20" y="1"/>
                  </a:cxn>
                  <a:cxn ang="0">
                    <a:pos x="16" y="2"/>
                  </a:cxn>
                  <a:cxn ang="0">
                    <a:pos x="12" y="2"/>
                  </a:cxn>
                  <a:cxn ang="0">
                    <a:pos x="12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5" y="1"/>
                  </a:cxn>
                  <a:cxn ang="0">
                    <a:pos x="5" y="4"/>
                  </a:cxn>
                  <a:cxn ang="0">
                    <a:pos x="3" y="4"/>
                  </a:cxn>
                  <a:cxn ang="0">
                    <a:pos x="0" y="6"/>
                  </a:cxn>
                  <a:cxn ang="0">
                    <a:pos x="1" y="6"/>
                  </a:cxn>
                  <a:cxn ang="0">
                    <a:pos x="6" y="13"/>
                  </a:cxn>
                  <a:cxn ang="0">
                    <a:pos x="8" y="12"/>
                  </a:cxn>
                  <a:cxn ang="0">
                    <a:pos x="9" y="10"/>
                  </a:cxn>
                </a:cxnLst>
                <a:rect l="0" t="0" r="r" b="b"/>
                <a:pathLst>
                  <a:path w="24" h="18">
                    <a:moveTo>
                      <a:pt x="9" y="10"/>
                    </a:moveTo>
                    <a:cubicBezTo>
                      <a:pt x="13" y="10"/>
                      <a:pt x="13" y="10"/>
                      <a:pt x="13" y="10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15"/>
                      <a:pt x="19" y="18"/>
                      <a:pt x="20" y="18"/>
                    </a:cubicBezTo>
                    <a:cubicBezTo>
                      <a:pt x="20" y="18"/>
                      <a:pt x="21" y="17"/>
                      <a:pt x="22" y="17"/>
                    </a:cubicBezTo>
                    <a:cubicBezTo>
                      <a:pt x="23" y="17"/>
                      <a:pt x="24" y="16"/>
                      <a:pt x="24" y="16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"/>
                      <a:pt x="21" y="1"/>
                      <a:pt x="20" y="1"/>
                    </a:cubicBezTo>
                    <a:cubicBezTo>
                      <a:pt x="20" y="1"/>
                      <a:pt x="16" y="2"/>
                      <a:pt x="16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8" y="12"/>
                      <a:pt x="8" y="12"/>
                      <a:pt x="8" y="12"/>
                    </a:cubicBezTo>
                    <a:lnTo>
                      <a:pt x="9" y="1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2" name="Freeform 1344"/>
              <p:cNvSpPr>
                <a:spLocks/>
              </p:cNvSpPr>
              <p:nvPr/>
            </p:nvSpPr>
            <p:spPr bwMode="auto">
              <a:xfrm>
                <a:off x="4054475" y="4511696"/>
                <a:ext cx="147638" cy="111125"/>
              </a:xfrm>
              <a:custGeom>
                <a:avLst/>
                <a:gdLst/>
                <a:ahLst/>
                <a:cxnLst>
                  <a:cxn ang="0">
                    <a:pos x="54" y="79"/>
                  </a:cxn>
                  <a:cxn ang="0">
                    <a:pos x="66" y="79"/>
                  </a:cxn>
                  <a:cxn ang="0">
                    <a:pos x="78" y="79"/>
                  </a:cxn>
                  <a:cxn ang="0">
                    <a:pos x="108" y="85"/>
                  </a:cxn>
                  <a:cxn ang="0">
                    <a:pos x="114" y="85"/>
                  </a:cxn>
                  <a:cxn ang="0">
                    <a:pos x="102" y="61"/>
                  </a:cxn>
                  <a:cxn ang="0">
                    <a:pos x="96" y="43"/>
                  </a:cxn>
                  <a:cxn ang="0">
                    <a:pos x="96" y="36"/>
                  </a:cxn>
                  <a:cxn ang="0">
                    <a:pos x="96" y="36"/>
                  </a:cxn>
                  <a:cxn ang="0">
                    <a:pos x="84" y="30"/>
                  </a:cxn>
                  <a:cxn ang="0">
                    <a:pos x="72" y="18"/>
                  </a:cxn>
                  <a:cxn ang="0">
                    <a:pos x="42" y="0"/>
                  </a:cxn>
                  <a:cxn ang="0">
                    <a:pos x="30" y="6"/>
                  </a:cxn>
                  <a:cxn ang="0">
                    <a:pos x="12" y="6"/>
                  </a:cxn>
                  <a:cxn ang="0">
                    <a:pos x="0" y="43"/>
                  </a:cxn>
                  <a:cxn ang="0">
                    <a:pos x="12" y="85"/>
                  </a:cxn>
                  <a:cxn ang="0">
                    <a:pos x="18" y="85"/>
                  </a:cxn>
                  <a:cxn ang="0">
                    <a:pos x="24" y="85"/>
                  </a:cxn>
                  <a:cxn ang="0">
                    <a:pos x="54" y="79"/>
                  </a:cxn>
                </a:cxnLst>
                <a:rect l="0" t="0" r="r" b="b"/>
                <a:pathLst>
                  <a:path w="114" h="85">
                    <a:moveTo>
                      <a:pt x="54" y="79"/>
                    </a:moveTo>
                    <a:lnTo>
                      <a:pt x="66" y="79"/>
                    </a:lnTo>
                    <a:lnTo>
                      <a:pt x="78" y="79"/>
                    </a:lnTo>
                    <a:lnTo>
                      <a:pt x="108" y="85"/>
                    </a:lnTo>
                    <a:lnTo>
                      <a:pt x="114" y="85"/>
                    </a:lnTo>
                    <a:lnTo>
                      <a:pt x="102" y="61"/>
                    </a:lnTo>
                    <a:lnTo>
                      <a:pt x="96" y="43"/>
                    </a:lnTo>
                    <a:lnTo>
                      <a:pt x="96" y="36"/>
                    </a:lnTo>
                    <a:lnTo>
                      <a:pt x="96" y="36"/>
                    </a:lnTo>
                    <a:lnTo>
                      <a:pt x="84" y="30"/>
                    </a:lnTo>
                    <a:lnTo>
                      <a:pt x="72" y="18"/>
                    </a:lnTo>
                    <a:lnTo>
                      <a:pt x="42" y="0"/>
                    </a:lnTo>
                    <a:lnTo>
                      <a:pt x="30" y="6"/>
                    </a:lnTo>
                    <a:lnTo>
                      <a:pt x="12" y="6"/>
                    </a:lnTo>
                    <a:lnTo>
                      <a:pt x="0" y="43"/>
                    </a:lnTo>
                    <a:lnTo>
                      <a:pt x="12" y="85"/>
                    </a:lnTo>
                    <a:lnTo>
                      <a:pt x="18" y="85"/>
                    </a:lnTo>
                    <a:lnTo>
                      <a:pt x="24" y="85"/>
                    </a:lnTo>
                    <a:lnTo>
                      <a:pt x="54" y="79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3" name="Freeform 1345"/>
              <p:cNvSpPr>
                <a:spLocks/>
              </p:cNvSpPr>
              <p:nvPr/>
            </p:nvSpPr>
            <p:spPr bwMode="auto">
              <a:xfrm>
                <a:off x="4062413" y="4240234"/>
                <a:ext cx="298450" cy="319087"/>
              </a:xfrm>
              <a:custGeom>
                <a:avLst/>
                <a:gdLst/>
                <a:ahLst/>
                <a:cxnLst>
                  <a:cxn ang="0">
                    <a:pos x="6" y="35"/>
                  </a:cxn>
                  <a:cxn ang="0">
                    <a:pos x="11" y="38"/>
                  </a:cxn>
                  <a:cxn ang="0">
                    <a:pos x="13" y="40"/>
                  </a:cxn>
                  <a:cxn ang="0">
                    <a:pos x="15" y="41"/>
                  </a:cxn>
                  <a:cxn ang="0">
                    <a:pos x="15" y="41"/>
                  </a:cxn>
                  <a:cxn ang="0">
                    <a:pos x="18" y="38"/>
                  </a:cxn>
                  <a:cxn ang="0">
                    <a:pos x="20" y="40"/>
                  </a:cxn>
                  <a:cxn ang="0">
                    <a:pos x="21" y="39"/>
                  </a:cxn>
                  <a:cxn ang="0">
                    <a:pos x="35" y="39"/>
                  </a:cxn>
                  <a:cxn ang="0">
                    <a:pos x="38" y="37"/>
                  </a:cxn>
                  <a:cxn ang="0">
                    <a:pos x="36" y="36"/>
                  </a:cxn>
                  <a:cxn ang="0">
                    <a:pos x="33" y="7"/>
                  </a:cxn>
                  <a:cxn ang="0">
                    <a:pos x="36" y="7"/>
                  </a:cxn>
                  <a:cxn ang="0">
                    <a:pos x="27" y="0"/>
                  </a:cxn>
                  <a:cxn ang="0">
                    <a:pos x="27" y="3"/>
                  </a:cxn>
                  <a:cxn ang="0">
                    <a:pos x="17" y="3"/>
                  </a:cxn>
                  <a:cxn ang="0">
                    <a:pos x="16" y="11"/>
                  </a:cxn>
                  <a:cxn ang="0">
                    <a:pos x="14" y="13"/>
                  </a:cxn>
                  <a:cxn ang="0">
                    <a:pos x="13" y="20"/>
                  </a:cxn>
                  <a:cxn ang="0">
                    <a:pos x="1" y="19"/>
                  </a:cxn>
                  <a:cxn ang="0">
                    <a:pos x="0" y="20"/>
                  </a:cxn>
                  <a:cxn ang="0">
                    <a:pos x="3" y="26"/>
                  </a:cxn>
                  <a:cxn ang="0">
                    <a:pos x="3" y="33"/>
                  </a:cxn>
                  <a:cxn ang="0">
                    <a:pos x="1" y="36"/>
                  </a:cxn>
                  <a:cxn ang="0">
                    <a:pos x="4" y="36"/>
                  </a:cxn>
                  <a:cxn ang="0">
                    <a:pos x="6" y="35"/>
                  </a:cxn>
                </a:cxnLst>
                <a:rect l="0" t="0" r="r" b="b"/>
                <a:pathLst>
                  <a:path w="38" h="41">
                    <a:moveTo>
                      <a:pt x="6" y="35"/>
                    </a:moveTo>
                    <a:cubicBezTo>
                      <a:pt x="11" y="38"/>
                      <a:pt x="11" y="38"/>
                      <a:pt x="11" y="38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3"/>
                      <a:pt x="14" y="20"/>
                      <a:pt x="13" y="20"/>
                    </a:cubicBezTo>
                    <a:cubicBezTo>
                      <a:pt x="13" y="20"/>
                      <a:pt x="5" y="19"/>
                      <a:pt x="1" y="19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4" y="36"/>
                      <a:pt x="4" y="36"/>
                      <a:pt x="4" y="36"/>
                    </a:cubicBezTo>
                    <a:lnTo>
                      <a:pt x="6" y="35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4" name="Freeform 1346"/>
              <p:cNvSpPr>
                <a:spLocks/>
              </p:cNvSpPr>
              <p:nvPr/>
            </p:nvSpPr>
            <p:spPr bwMode="auto">
              <a:xfrm>
                <a:off x="5089525" y="4106884"/>
                <a:ext cx="282575" cy="2730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1" y="8"/>
                  </a:cxn>
                  <a:cxn ang="0">
                    <a:pos x="2" y="10"/>
                  </a:cxn>
                  <a:cxn ang="0">
                    <a:pos x="2" y="35"/>
                  </a:cxn>
                  <a:cxn ang="0">
                    <a:pos x="3" y="35"/>
                  </a:cxn>
                  <a:cxn ang="0">
                    <a:pos x="29" y="35"/>
                  </a:cxn>
                  <a:cxn ang="0">
                    <a:pos x="34" y="32"/>
                  </a:cxn>
                  <a:cxn ang="0">
                    <a:pos x="36" y="30"/>
                  </a:cxn>
                  <a:cxn ang="0">
                    <a:pos x="36" y="30"/>
                  </a:cxn>
                  <a:cxn ang="0">
                    <a:pos x="33" y="23"/>
                  </a:cxn>
                  <a:cxn ang="0">
                    <a:pos x="29" y="15"/>
                  </a:cxn>
                  <a:cxn ang="0">
                    <a:pos x="24" y="8"/>
                  </a:cxn>
                  <a:cxn ang="0">
                    <a:pos x="31" y="12"/>
                  </a:cxn>
                  <a:cxn ang="0">
                    <a:pos x="34" y="9"/>
                  </a:cxn>
                  <a:cxn ang="0">
                    <a:pos x="33" y="9"/>
                  </a:cxn>
                  <a:cxn ang="0">
                    <a:pos x="30" y="1"/>
                  </a:cxn>
                  <a:cxn ang="0">
                    <a:pos x="28" y="3"/>
                  </a:cxn>
                  <a:cxn ang="0">
                    <a:pos x="22" y="2"/>
                  </a:cxn>
                  <a:cxn ang="0">
                    <a:pos x="19" y="1"/>
                  </a:cxn>
                  <a:cxn ang="0">
                    <a:pos x="12" y="3"/>
                  </a:cxn>
                  <a:cxn ang="0">
                    <a:pos x="6" y="0"/>
                  </a:cxn>
                  <a:cxn ang="0">
                    <a:pos x="2" y="0"/>
                  </a:cxn>
                  <a:cxn ang="0">
                    <a:pos x="1" y="2"/>
                  </a:cxn>
                  <a:cxn ang="0">
                    <a:pos x="0" y="5"/>
                  </a:cxn>
                </a:cxnLst>
                <a:rect l="0" t="0" r="r" b="b"/>
                <a:pathLst>
                  <a:path w="36" h="35">
                    <a:moveTo>
                      <a:pt x="0" y="5"/>
                    </a:moveTo>
                    <a:cubicBezTo>
                      <a:pt x="0" y="5"/>
                      <a:pt x="1" y="7"/>
                      <a:pt x="1" y="8"/>
                    </a:cubicBezTo>
                    <a:cubicBezTo>
                      <a:pt x="1" y="8"/>
                      <a:pt x="2" y="10"/>
                      <a:pt x="2" y="10"/>
                    </a:cubicBezTo>
                    <a:cubicBezTo>
                      <a:pt x="2" y="10"/>
                      <a:pt x="1" y="35"/>
                      <a:pt x="2" y="35"/>
                    </a:cubicBezTo>
                    <a:cubicBezTo>
                      <a:pt x="2" y="35"/>
                      <a:pt x="2" y="35"/>
                      <a:pt x="3" y="35"/>
                    </a:cubicBezTo>
                    <a:cubicBezTo>
                      <a:pt x="7" y="35"/>
                      <a:pt x="29" y="35"/>
                      <a:pt x="29" y="35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5" name="Freeform 1347"/>
              <p:cNvSpPr>
                <a:spLocks/>
              </p:cNvSpPr>
              <p:nvPr/>
            </p:nvSpPr>
            <p:spPr bwMode="auto">
              <a:xfrm>
                <a:off x="4703763" y="4059259"/>
                <a:ext cx="409575" cy="388937"/>
              </a:xfrm>
              <a:custGeom>
                <a:avLst/>
                <a:gdLst/>
                <a:ahLst/>
                <a:cxnLst>
                  <a:cxn ang="0">
                    <a:pos x="4" y="6"/>
                  </a:cxn>
                  <a:cxn ang="0">
                    <a:pos x="3" y="9"/>
                  </a:cxn>
                  <a:cxn ang="0">
                    <a:pos x="2" y="10"/>
                  </a:cxn>
                  <a:cxn ang="0">
                    <a:pos x="0" y="12"/>
                  </a:cxn>
                  <a:cxn ang="0">
                    <a:pos x="0" y="29"/>
                  </a:cxn>
                  <a:cxn ang="0">
                    <a:pos x="6" y="34"/>
                  </a:cxn>
                  <a:cxn ang="0">
                    <a:pos x="9" y="35"/>
                  </a:cxn>
                  <a:cxn ang="0">
                    <a:pos x="17" y="36"/>
                  </a:cxn>
                  <a:cxn ang="0">
                    <a:pos x="19" y="38"/>
                  </a:cxn>
                  <a:cxn ang="0">
                    <a:pos x="23" y="36"/>
                  </a:cxn>
                  <a:cxn ang="0">
                    <a:pos x="47" y="49"/>
                  </a:cxn>
                  <a:cxn ang="0">
                    <a:pos x="47" y="48"/>
                  </a:cxn>
                  <a:cxn ang="0">
                    <a:pos x="47" y="49"/>
                  </a:cxn>
                  <a:cxn ang="0">
                    <a:pos x="48" y="50"/>
                  </a:cxn>
                  <a:cxn ang="0">
                    <a:pos x="48" y="47"/>
                  </a:cxn>
                  <a:cxn ang="0">
                    <a:pos x="51" y="47"/>
                  </a:cxn>
                  <a:cxn ang="0">
                    <a:pos x="52" y="41"/>
                  </a:cxn>
                  <a:cxn ang="0">
                    <a:pos x="51" y="41"/>
                  </a:cxn>
                  <a:cxn ang="0">
                    <a:pos x="51" y="16"/>
                  </a:cxn>
                  <a:cxn ang="0">
                    <a:pos x="50" y="14"/>
                  </a:cxn>
                  <a:cxn ang="0">
                    <a:pos x="49" y="11"/>
                  </a:cxn>
                  <a:cxn ang="0">
                    <a:pos x="50" y="8"/>
                  </a:cxn>
                  <a:cxn ang="0">
                    <a:pos x="51" y="6"/>
                  </a:cxn>
                  <a:cxn ang="0">
                    <a:pos x="48" y="5"/>
                  </a:cxn>
                  <a:cxn ang="0">
                    <a:pos x="45" y="3"/>
                  </a:cxn>
                  <a:cxn ang="0">
                    <a:pos x="41" y="2"/>
                  </a:cxn>
                  <a:cxn ang="0">
                    <a:pos x="35" y="4"/>
                  </a:cxn>
                  <a:cxn ang="0">
                    <a:pos x="35" y="8"/>
                  </a:cxn>
                  <a:cxn ang="0">
                    <a:pos x="29" y="10"/>
                  </a:cxn>
                  <a:cxn ang="0">
                    <a:pos x="25" y="7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3" y="2"/>
                  </a:cxn>
                  <a:cxn ang="0">
                    <a:pos x="8" y="0"/>
                  </a:cxn>
                  <a:cxn ang="0">
                    <a:pos x="8" y="2"/>
                  </a:cxn>
                  <a:cxn ang="0">
                    <a:pos x="4" y="6"/>
                  </a:cxn>
                </a:cxnLst>
                <a:rect l="0" t="0" r="r" b="b"/>
                <a:pathLst>
                  <a:path w="52" h="50">
                    <a:moveTo>
                      <a:pt x="4" y="6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50" y="41"/>
                      <a:pt x="51" y="16"/>
                      <a:pt x="51" y="16"/>
                    </a:cubicBezTo>
                    <a:cubicBezTo>
                      <a:pt x="51" y="16"/>
                      <a:pt x="50" y="14"/>
                      <a:pt x="50" y="14"/>
                    </a:cubicBezTo>
                    <a:cubicBezTo>
                      <a:pt x="50" y="13"/>
                      <a:pt x="49" y="11"/>
                      <a:pt x="49" y="11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2"/>
                      <a:pt x="8" y="2"/>
                      <a:pt x="8" y="2"/>
                    </a:cubicBez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6" name="Freeform 1348"/>
              <p:cNvSpPr>
                <a:spLocks/>
              </p:cNvSpPr>
              <p:nvPr/>
            </p:nvSpPr>
            <p:spPr bwMode="auto">
              <a:xfrm>
                <a:off x="4664075" y="3943371"/>
                <a:ext cx="103188" cy="193675"/>
              </a:xfrm>
              <a:custGeom>
                <a:avLst/>
                <a:gdLst/>
                <a:ahLst/>
                <a:cxnLst>
                  <a:cxn ang="0">
                    <a:pos x="18" y="12"/>
                  </a:cxn>
                  <a:cxn ang="0">
                    <a:pos x="18" y="30"/>
                  </a:cxn>
                  <a:cxn ang="0">
                    <a:pos x="18" y="54"/>
                  </a:cxn>
                  <a:cxn ang="0">
                    <a:pos x="0" y="78"/>
                  </a:cxn>
                  <a:cxn ang="0">
                    <a:pos x="0" y="90"/>
                  </a:cxn>
                  <a:cxn ang="0">
                    <a:pos x="12" y="102"/>
                  </a:cxn>
                  <a:cxn ang="0">
                    <a:pos x="18" y="108"/>
                  </a:cxn>
                  <a:cxn ang="0">
                    <a:pos x="36" y="120"/>
                  </a:cxn>
                  <a:cxn ang="0">
                    <a:pos x="36" y="144"/>
                  </a:cxn>
                  <a:cxn ang="0">
                    <a:pos x="42" y="150"/>
                  </a:cxn>
                  <a:cxn ang="0">
                    <a:pos x="48" y="144"/>
                  </a:cxn>
                  <a:cxn ang="0">
                    <a:pos x="54" y="126"/>
                  </a:cxn>
                  <a:cxn ang="0">
                    <a:pos x="78" y="102"/>
                  </a:cxn>
                  <a:cxn ang="0">
                    <a:pos x="78" y="90"/>
                  </a:cxn>
                  <a:cxn ang="0">
                    <a:pos x="60" y="84"/>
                  </a:cxn>
                  <a:cxn ang="0">
                    <a:pos x="42" y="72"/>
                  </a:cxn>
                  <a:cxn ang="0">
                    <a:pos x="66" y="36"/>
                  </a:cxn>
                  <a:cxn ang="0">
                    <a:pos x="60" y="12"/>
                  </a:cxn>
                  <a:cxn ang="0">
                    <a:pos x="36" y="0"/>
                  </a:cxn>
                  <a:cxn ang="0">
                    <a:pos x="24" y="0"/>
                  </a:cxn>
                  <a:cxn ang="0">
                    <a:pos x="24" y="6"/>
                  </a:cxn>
                  <a:cxn ang="0">
                    <a:pos x="18" y="12"/>
                  </a:cxn>
                </a:cxnLst>
                <a:rect l="0" t="0" r="r" b="b"/>
                <a:pathLst>
                  <a:path w="78" h="150">
                    <a:moveTo>
                      <a:pt x="18" y="12"/>
                    </a:moveTo>
                    <a:lnTo>
                      <a:pt x="18" y="30"/>
                    </a:lnTo>
                    <a:lnTo>
                      <a:pt x="18" y="54"/>
                    </a:lnTo>
                    <a:lnTo>
                      <a:pt x="0" y="78"/>
                    </a:lnTo>
                    <a:lnTo>
                      <a:pt x="0" y="90"/>
                    </a:lnTo>
                    <a:lnTo>
                      <a:pt x="12" y="102"/>
                    </a:lnTo>
                    <a:lnTo>
                      <a:pt x="18" y="108"/>
                    </a:lnTo>
                    <a:lnTo>
                      <a:pt x="36" y="120"/>
                    </a:lnTo>
                    <a:lnTo>
                      <a:pt x="36" y="144"/>
                    </a:lnTo>
                    <a:lnTo>
                      <a:pt x="42" y="150"/>
                    </a:lnTo>
                    <a:lnTo>
                      <a:pt x="48" y="144"/>
                    </a:lnTo>
                    <a:lnTo>
                      <a:pt x="54" y="126"/>
                    </a:lnTo>
                    <a:lnTo>
                      <a:pt x="78" y="102"/>
                    </a:lnTo>
                    <a:lnTo>
                      <a:pt x="78" y="90"/>
                    </a:lnTo>
                    <a:lnTo>
                      <a:pt x="60" y="84"/>
                    </a:lnTo>
                    <a:lnTo>
                      <a:pt x="42" y="72"/>
                    </a:lnTo>
                    <a:lnTo>
                      <a:pt x="66" y="36"/>
                    </a:lnTo>
                    <a:lnTo>
                      <a:pt x="60" y="12"/>
                    </a:lnTo>
                    <a:lnTo>
                      <a:pt x="36" y="0"/>
                    </a:lnTo>
                    <a:lnTo>
                      <a:pt x="24" y="0"/>
                    </a:lnTo>
                    <a:lnTo>
                      <a:pt x="24" y="6"/>
                    </a:lnTo>
                    <a:lnTo>
                      <a:pt x="18" y="12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7" name="Freeform 1349"/>
              <p:cNvSpPr>
                <a:spLocks/>
              </p:cNvSpPr>
              <p:nvPr/>
            </p:nvSpPr>
            <p:spPr bwMode="auto">
              <a:xfrm>
                <a:off x="4157663" y="3989409"/>
                <a:ext cx="296862" cy="227012"/>
              </a:xfrm>
              <a:custGeom>
                <a:avLst/>
                <a:gdLst/>
                <a:ahLst/>
                <a:cxnLst>
                  <a:cxn ang="0">
                    <a:pos x="90" y="156"/>
                  </a:cxn>
                  <a:cxn ang="0">
                    <a:pos x="114" y="138"/>
                  </a:cxn>
                  <a:cxn ang="0">
                    <a:pos x="144" y="120"/>
                  </a:cxn>
                  <a:cxn ang="0">
                    <a:pos x="180" y="108"/>
                  </a:cxn>
                  <a:cxn ang="0">
                    <a:pos x="186" y="96"/>
                  </a:cxn>
                  <a:cxn ang="0">
                    <a:pos x="192" y="84"/>
                  </a:cxn>
                  <a:cxn ang="0">
                    <a:pos x="216" y="78"/>
                  </a:cxn>
                  <a:cxn ang="0">
                    <a:pos x="228" y="72"/>
                  </a:cxn>
                  <a:cxn ang="0">
                    <a:pos x="222" y="42"/>
                  </a:cxn>
                  <a:cxn ang="0">
                    <a:pos x="216" y="12"/>
                  </a:cxn>
                  <a:cxn ang="0">
                    <a:pos x="210" y="12"/>
                  </a:cxn>
                  <a:cxn ang="0">
                    <a:pos x="186" y="12"/>
                  </a:cxn>
                  <a:cxn ang="0">
                    <a:pos x="168" y="12"/>
                  </a:cxn>
                  <a:cxn ang="0">
                    <a:pos x="144" y="0"/>
                  </a:cxn>
                  <a:cxn ang="0">
                    <a:pos x="120" y="36"/>
                  </a:cxn>
                  <a:cxn ang="0">
                    <a:pos x="96" y="60"/>
                  </a:cxn>
                  <a:cxn ang="0">
                    <a:pos x="72" y="90"/>
                  </a:cxn>
                  <a:cxn ang="0">
                    <a:pos x="66" y="138"/>
                  </a:cxn>
                  <a:cxn ang="0">
                    <a:pos x="12" y="162"/>
                  </a:cxn>
                  <a:cxn ang="0">
                    <a:pos x="0" y="174"/>
                  </a:cxn>
                  <a:cxn ang="0">
                    <a:pos x="84" y="174"/>
                  </a:cxn>
                  <a:cxn ang="0">
                    <a:pos x="90" y="156"/>
                  </a:cxn>
                </a:cxnLst>
                <a:rect l="0" t="0" r="r" b="b"/>
                <a:pathLst>
                  <a:path w="228" h="174">
                    <a:moveTo>
                      <a:pt x="90" y="156"/>
                    </a:moveTo>
                    <a:lnTo>
                      <a:pt x="114" y="138"/>
                    </a:lnTo>
                    <a:lnTo>
                      <a:pt x="144" y="120"/>
                    </a:lnTo>
                    <a:lnTo>
                      <a:pt x="180" y="108"/>
                    </a:lnTo>
                    <a:lnTo>
                      <a:pt x="186" y="96"/>
                    </a:lnTo>
                    <a:lnTo>
                      <a:pt x="192" y="84"/>
                    </a:lnTo>
                    <a:lnTo>
                      <a:pt x="216" y="78"/>
                    </a:lnTo>
                    <a:lnTo>
                      <a:pt x="228" y="72"/>
                    </a:lnTo>
                    <a:lnTo>
                      <a:pt x="222" y="42"/>
                    </a:lnTo>
                    <a:lnTo>
                      <a:pt x="216" y="12"/>
                    </a:lnTo>
                    <a:lnTo>
                      <a:pt x="210" y="12"/>
                    </a:lnTo>
                    <a:lnTo>
                      <a:pt x="186" y="12"/>
                    </a:lnTo>
                    <a:lnTo>
                      <a:pt x="168" y="12"/>
                    </a:lnTo>
                    <a:lnTo>
                      <a:pt x="144" y="0"/>
                    </a:lnTo>
                    <a:lnTo>
                      <a:pt x="120" y="36"/>
                    </a:lnTo>
                    <a:lnTo>
                      <a:pt x="96" y="60"/>
                    </a:lnTo>
                    <a:lnTo>
                      <a:pt x="72" y="90"/>
                    </a:lnTo>
                    <a:lnTo>
                      <a:pt x="66" y="138"/>
                    </a:lnTo>
                    <a:lnTo>
                      <a:pt x="12" y="162"/>
                    </a:lnTo>
                    <a:lnTo>
                      <a:pt x="0" y="174"/>
                    </a:lnTo>
                    <a:lnTo>
                      <a:pt x="84" y="174"/>
                    </a:lnTo>
                    <a:lnTo>
                      <a:pt x="90" y="15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8" name="Freeform 1350"/>
              <p:cNvSpPr>
                <a:spLocks/>
              </p:cNvSpPr>
              <p:nvPr/>
            </p:nvSpPr>
            <p:spPr bwMode="auto">
              <a:xfrm>
                <a:off x="4068763" y="4216421"/>
                <a:ext cx="204787" cy="177800"/>
              </a:xfrm>
              <a:custGeom>
                <a:avLst/>
                <a:gdLst/>
                <a:ahLst/>
                <a:cxnLst>
                  <a:cxn ang="0">
                    <a:pos x="13" y="16"/>
                  </a:cxn>
                  <a:cxn ang="0">
                    <a:pos x="15" y="14"/>
                  </a:cxn>
                  <a:cxn ang="0">
                    <a:pos x="16" y="6"/>
                  </a:cxn>
                  <a:cxn ang="0">
                    <a:pos x="26" y="6"/>
                  </a:cxn>
                  <a:cxn ang="0">
                    <a:pos x="26" y="3"/>
                  </a:cxn>
                  <a:cxn ang="0">
                    <a:pos x="25" y="3"/>
                  </a:cxn>
                  <a:cxn ang="0">
                    <a:pos x="25" y="0"/>
                  </a:cxn>
                  <a:cxn ang="0">
                    <a:pos x="11" y="0"/>
                  </a:cxn>
                  <a:cxn ang="0">
                    <a:pos x="9" y="2"/>
                  </a:cxn>
                  <a:cxn ang="0">
                    <a:pos x="4" y="13"/>
                  </a:cxn>
                  <a:cxn ang="0">
                    <a:pos x="0" y="22"/>
                  </a:cxn>
                  <a:cxn ang="0">
                    <a:pos x="12" y="23"/>
                  </a:cxn>
                  <a:cxn ang="0">
                    <a:pos x="13" y="16"/>
                  </a:cxn>
                </a:cxnLst>
                <a:rect l="0" t="0" r="r" b="b"/>
                <a:pathLst>
                  <a:path w="26" h="23">
                    <a:moveTo>
                      <a:pt x="13" y="16"/>
                    </a:moveTo>
                    <a:cubicBezTo>
                      <a:pt x="15" y="14"/>
                      <a:pt x="15" y="14"/>
                      <a:pt x="15" y="14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4" y="22"/>
                      <a:pt x="12" y="23"/>
                      <a:pt x="12" y="23"/>
                    </a:cubicBezTo>
                    <a:cubicBezTo>
                      <a:pt x="13" y="23"/>
                      <a:pt x="13" y="16"/>
                      <a:pt x="13" y="16"/>
                    </a:cubicBez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9" name="Freeform 1351"/>
              <p:cNvSpPr>
                <a:spLocks/>
              </p:cNvSpPr>
              <p:nvPr/>
            </p:nvSpPr>
            <p:spPr bwMode="auto">
              <a:xfrm>
                <a:off x="4078288" y="4613296"/>
                <a:ext cx="61912" cy="47625"/>
              </a:xfrm>
              <a:custGeom>
                <a:avLst/>
                <a:gdLst/>
                <a:ahLst/>
                <a:cxnLst>
                  <a:cxn ang="0">
                    <a:pos x="48" y="24"/>
                  </a:cxn>
                  <a:cxn ang="0">
                    <a:pos x="48" y="6"/>
                  </a:cxn>
                  <a:cxn ang="0">
                    <a:pos x="48" y="0"/>
                  </a:cxn>
                  <a:cxn ang="0">
                    <a:pos x="36" y="0"/>
                  </a:cxn>
                  <a:cxn ang="0">
                    <a:pos x="6" y="6"/>
                  </a:cxn>
                  <a:cxn ang="0">
                    <a:pos x="0" y="6"/>
                  </a:cxn>
                  <a:cxn ang="0">
                    <a:pos x="18" y="36"/>
                  </a:cxn>
                  <a:cxn ang="0">
                    <a:pos x="36" y="24"/>
                  </a:cxn>
                  <a:cxn ang="0">
                    <a:pos x="48" y="24"/>
                  </a:cxn>
                </a:cxnLst>
                <a:rect l="0" t="0" r="r" b="b"/>
                <a:pathLst>
                  <a:path w="48" h="36">
                    <a:moveTo>
                      <a:pt x="48" y="24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36" y="0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18" y="36"/>
                    </a:lnTo>
                    <a:lnTo>
                      <a:pt x="36" y="24"/>
                    </a:lnTo>
                    <a:lnTo>
                      <a:pt x="48" y="24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0" name="Freeform 1352"/>
              <p:cNvSpPr>
                <a:spLocks/>
              </p:cNvSpPr>
              <p:nvPr/>
            </p:nvSpPr>
            <p:spPr bwMode="auto">
              <a:xfrm>
                <a:off x="5027613" y="4341834"/>
                <a:ext cx="406400" cy="498475"/>
              </a:xfrm>
              <a:custGeom>
                <a:avLst/>
                <a:gdLst/>
                <a:ahLst/>
                <a:cxnLst>
                  <a:cxn ang="0">
                    <a:pos x="37" y="5"/>
                  </a:cxn>
                  <a:cxn ang="0">
                    <a:pos x="11" y="5"/>
                  </a:cxn>
                  <a:cxn ang="0">
                    <a:pos x="10" y="11"/>
                  </a:cxn>
                  <a:cxn ang="0">
                    <a:pos x="7" y="11"/>
                  </a:cxn>
                  <a:cxn ang="0">
                    <a:pos x="7" y="14"/>
                  </a:cxn>
                  <a:cxn ang="0">
                    <a:pos x="6" y="13"/>
                  </a:cxn>
                  <a:cxn ang="0">
                    <a:pos x="5" y="25"/>
                  </a:cxn>
                  <a:cxn ang="0">
                    <a:pos x="2" y="27"/>
                  </a:cxn>
                  <a:cxn ang="0">
                    <a:pos x="1" y="32"/>
                  </a:cxn>
                  <a:cxn ang="0">
                    <a:pos x="0" y="35"/>
                  </a:cxn>
                  <a:cxn ang="0">
                    <a:pos x="3" y="41"/>
                  </a:cxn>
                  <a:cxn ang="0">
                    <a:pos x="5" y="45"/>
                  </a:cxn>
                  <a:cxn ang="0">
                    <a:pos x="8" y="50"/>
                  </a:cxn>
                  <a:cxn ang="0">
                    <a:pos x="12" y="52"/>
                  </a:cxn>
                  <a:cxn ang="0">
                    <a:pos x="18" y="58"/>
                  </a:cxn>
                  <a:cxn ang="0">
                    <a:pos x="20" y="61"/>
                  </a:cxn>
                  <a:cxn ang="0">
                    <a:pos x="25" y="61"/>
                  </a:cxn>
                  <a:cxn ang="0">
                    <a:pos x="29" y="64"/>
                  </a:cxn>
                  <a:cxn ang="0">
                    <a:pos x="36" y="63"/>
                  </a:cxn>
                  <a:cxn ang="0">
                    <a:pos x="41" y="61"/>
                  </a:cxn>
                  <a:cxn ang="0">
                    <a:pos x="44" y="61"/>
                  </a:cxn>
                  <a:cxn ang="0">
                    <a:pos x="44" y="59"/>
                  </a:cxn>
                  <a:cxn ang="0">
                    <a:pos x="42" y="57"/>
                  </a:cxn>
                  <a:cxn ang="0">
                    <a:pos x="39" y="54"/>
                  </a:cxn>
                  <a:cxn ang="0">
                    <a:pos x="35" y="51"/>
                  </a:cxn>
                  <a:cxn ang="0">
                    <a:pos x="36" y="48"/>
                  </a:cxn>
                  <a:cxn ang="0">
                    <a:pos x="38" y="48"/>
                  </a:cxn>
                  <a:cxn ang="0">
                    <a:pos x="39" y="42"/>
                  </a:cxn>
                  <a:cxn ang="0">
                    <a:pos x="43" y="38"/>
                  </a:cxn>
                  <a:cxn ang="0">
                    <a:pos x="46" y="32"/>
                  </a:cxn>
                  <a:cxn ang="0">
                    <a:pos x="47" y="21"/>
                  </a:cxn>
                  <a:cxn ang="0">
                    <a:pos x="50" y="19"/>
                  </a:cxn>
                  <a:cxn ang="0">
                    <a:pos x="52" y="18"/>
                  </a:cxn>
                  <a:cxn ang="0">
                    <a:pos x="50" y="13"/>
                  </a:cxn>
                  <a:cxn ang="0">
                    <a:pos x="47" y="4"/>
                  </a:cxn>
                  <a:cxn ang="0">
                    <a:pos x="44" y="0"/>
                  </a:cxn>
                  <a:cxn ang="0">
                    <a:pos x="42" y="2"/>
                  </a:cxn>
                  <a:cxn ang="0">
                    <a:pos x="37" y="5"/>
                  </a:cxn>
                </a:cxnLst>
                <a:rect l="0" t="0" r="r" b="b"/>
                <a:pathLst>
                  <a:path w="52" h="64">
                    <a:moveTo>
                      <a:pt x="37" y="5"/>
                    </a:moveTo>
                    <a:cubicBezTo>
                      <a:pt x="37" y="5"/>
                      <a:pt x="15" y="5"/>
                      <a:pt x="11" y="5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8" y="58"/>
                      <a:pt x="18" y="58"/>
                      <a:pt x="18" y="58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25" y="61"/>
                      <a:pt x="25" y="61"/>
                      <a:pt x="25" y="61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4" y="61"/>
                      <a:pt x="44" y="61"/>
                      <a:pt x="44" y="61"/>
                    </a:cubicBezTo>
                    <a:cubicBezTo>
                      <a:pt x="44" y="59"/>
                      <a:pt x="44" y="59"/>
                      <a:pt x="44" y="59"/>
                    </a:cubicBezTo>
                    <a:cubicBezTo>
                      <a:pt x="42" y="57"/>
                      <a:pt x="42" y="57"/>
                      <a:pt x="42" y="57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43" y="38"/>
                      <a:pt x="43" y="38"/>
                      <a:pt x="43" y="38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2" y="18"/>
                      <a:pt x="52" y="18"/>
                      <a:pt x="52" y="18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47" y="4"/>
                      <a:pt x="47" y="4"/>
                      <a:pt x="47" y="4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2" y="2"/>
                      <a:pt x="42" y="2"/>
                      <a:pt x="42" y="2"/>
                    </a:cubicBezTo>
                    <a:lnTo>
                      <a:pt x="37" y="5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1" name="Freeform 1353"/>
              <p:cNvSpPr>
                <a:spLocks/>
              </p:cNvSpPr>
              <p:nvPr/>
            </p:nvSpPr>
            <p:spPr bwMode="auto">
              <a:xfrm>
                <a:off x="4273550" y="4668859"/>
                <a:ext cx="149225" cy="147637"/>
              </a:xfrm>
              <a:custGeom>
                <a:avLst/>
                <a:gdLst/>
                <a:ahLst/>
                <a:cxnLst>
                  <a:cxn ang="0">
                    <a:pos x="17" y="10"/>
                  </a:cxn>
                  <a:cxn ang="0">
                    <a:pos x="19" y="6"/>
                  </a:cxn>
                  <a:cxn ang="0">
                    <a:pos x="17" y="2"/>
                  </a:cxn>
                  <a:cxn ang="0">
                    <a:pos x="12" y="3"/>
                  </a:cxn>
                  <a:cxn ang="0">
                    <a:pos x="10" y="1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2" y="1"/>
                  </a:cxn>
                  <a:cxn ang="0">
                    <a:pos x="2" y="5"/>
                  </a:cxn>
                  <a:cxn ang="0">
                    <a:pos x="2" y="9"/>
                  </a:cxn>
                  <a:cxn ang="0">
                    <a:pos x="0" y="10"/>
                  </a:cxn>
                  <a:cxn ang="0">
                    <a:pos x="1" y="11"/>
                  </a:cxn>
                  <a:cxn ang="0">
                    <a:pos x="1" y="14"/>
                  </a:cxn>
                  <a:cxn ang="0">
                    <a:pos x="4" y="16"/>
                  </a:cxn>
                  <a:cxn ang="0">
                    <a:pos x="4" y="19"/>
                  </a:cxn>
                  <a:cxn ang="0">
                    <a:pos x="8" y="19"/>
                  </a:cxn>
                  <a:cxn ang="0">
                    <a:pos x="15" y="16"/>
                  </a:cxn>
                  <a:cxn ang="0">
                    <a:pos x="18" y="16"/>
                  </a:cxn>
                  <a:cxn ang="0">
                    <a:pos x="17" y="13"/>
                  </a:cxn>
                  <a:cxn ang="0">
                    <a:pos x="17" y="10"/>
                  </a:cxn>
                </a:cxnLst>
                <a:rect l="0" t="0" r="r" b="b"/>
                <a:pathLst>
                  <a:path w="19" h="19">
                    <a:moveTo>
                      <a:pt x="17" y="10"/>
                    </a:moveTo>
                    <a:cubicBezTo>
                      <a:pt x="19" y="6"/>
                      <a:pt x="19" y="6"/>
                      <a:pt x="19" y="6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1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0" y="14"/>
                      <a:pt x="1" y="14"/>
                    </a:cubicBezTo>
                    <a:cubicBezTo>
                      <a:pt x="1" y="14"/>
                      <a:pt x="4" y="16"/>
                      <a:pt x="4" y="16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7" y="13"/>
                      <a:pt x="17" y="13"/>
                      <a:pt x="17" y="13"/>
                    </a:cubicBezTo>
                    <a:lnTo>
                      <a:pt x="17" y="1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2" name="Freeform 1354"/>
              <p:cNvSpPr>
                <a:spLocks/>
              </p:cNvSpPr>
              <p:nvPr/>
            </p:nvSpPr>
            <p:spPr bwMode="auto">
              <a:xfrm>
                <a:off x="4197350" y="4724421"/>
                <a:ext cx="106363" cy="92075"/>
              </a:xfrm>
              <a:custGeom>
                <a:avLst/>
                <a:gdLst/>
                <a:ahLst/>
                <a:cxnLst>
                  <a:cxn ang="0">
                    <a:pos x="11" y="7"/>
                  </a:cxn>
                  <a:cxn ang="0">
                    <a:pos x="11" y="4"/>
                  </a:cxn>
                  <a:cxn ang="0">
                    <a:pos x="10" y="3"/>
                  </a:cxn>
                  <a:cxn ang="0">
                    <a:pos x="8" y="4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1" y="6"/>
                  </a:cxn>
                  <a:cxn ang="0">
                    <a:pos x="10" y="12"/>
                  </a:cxn>
                  <a:cxn ang="0">
                    <a:pos x="14" y="12"/>
                  </a:cxn>
                  <a:cxn ang="0">
                    <a:pos x="14" y="9"/>
                  </a:cxn>
                  <a:cxn ang="0">
                    <a:pos x="11" y="7"/>
                  </a:cxn>
                </a:cxnLst>
                <a:rect l="0" t="0" r="r" b="b"/>
                <a:pathLst>
                  <a:path w="14" h="12">
                    <a:moveTo>
                      <a:pt x="11" y="7"/>
                    </a:moveTo>
                    <a:cubicBezTo>
                      <a:pt x="10" y="7"/>
                      <a:pt x="11" y="4"/>
                      <a:pt x="11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4"/>
                      <a:pt x="6" y="1"/>
                      <a:pt x="6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1" y="7"/>
                      <a:pt x="11" y="7"/>
                    </a:cubicBez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3" name="Freeform 1355"/>
              <p:cNvSpPr>
                <a:spLocks/>
              </p:cNvSpPr>
              <p:nvPr/>
            </p:nvSpPr>
            <p:spPr bwMode="auto">
              <a:xfrm>
                <a:off x="4148138" y="4692671"/>
                <a:ext cx="79375" cy="69850"/>
              </a:xfrm>
              <a:custGeom>
                <a:avLst/>
                <a:gdLst/>
                <a:ahLst/>
                <a:cxnLst>
                  <a:cxn ang="0">
                    <a:pos x="54" y="36"/>
                  </a:cxn>
                  <a:cxn ang="0">
                    <a:pos x="60" y="24"/>
                  </a:cxn>
                  <a:cxn ang="0">
                    <a:pos x="54" y="18"/>
                  </a:cxn>
                  <a:cxn ang="0">
                    <a:pos x="42" y="0"/>
                  </a:cxn>
                  <a:cxn ang="0">
                    <a:pos x="18" y="0"/>
                  </a:cxn>
                  <a:cxn ang="0">
                    <a:pos x="12" y="12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36" y="54"/>
                  </a:cxn>
                  <a:cxn ang="0">
                    <a:pos x="42" y="42"/>
                  </a:cxn>
                  <a:cxn ang="0">
                    <a:pos x="54" y="36"/>
                  </a:cxn>
                </a:cxnLst>
                <a:rect l="0" t="0" r="r" b="b"/>
                <a:pathLst>
                  <a:path w="60" h="54">
                    <a:moveTo>
                      <a:pt x="54" y="36"/>
                    </a:moveTo>
                    <a:lnTo>
                      <a:pt x="60" y="24"/>
                    </a:lnTo>
                    <a:lnTo>
                      <a:pt x="54" y="18"/>
                    </a:lnTo>
                    <a:lnTo>
                      <a:pt x="42" y="0"/>
                    </a:lnTo>
                    <a:lnTo>
                      <a:pt x="18" y="0"/>
                    </a:lnTo>
                    <a:lnTo>
                      <a:pt x="12" y="12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36" y="54"/>
                    </a:lnTo>
                    <a:lnTo>
                      <a:pt x="42" y="42"/>
                    </a:lnTo>
                    <a:lnTo>
                      <a:pt x="54" y="3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4" name="Rectangle 1356"/>
              <p:cNvSpPr>
                <a:spLocks noChangeArrowheads="1"/>
              </p:cNvSpPr>
              <p:nvPr/>
            </p:nvSpPr>
            <p:spPr bwMode="auto">
              <a:xfrm>
                <a:off x="4264025" y="4216421"/>
                <a:ext cx="9525" cy="23813"/>
              </a:xfrm>
              <a:prstGeom prst="rect">
                <a:avLst/>
              </a:prstGeom>
              <a:solidFill>
                <a:srgbClr val="6B92F5"/>
              </a:solidFill>
              <a:ln w="9525">
                <a:solidFill>
                  <a:srgbClr val="5786E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5" name="Freeform 1357"/>
              <p:cNvSpPr>
                <a:spLocks/>
              </p:cNvSpPr>
              <p:nvPr/>
            </p:nvSpPr>
            <p:spPr bwMode="auto">
              <a:xfrm>
                <a:off x="4264025" y="3943371"/>
                <a:ext cx="512763" cy="504825"/>
              </a:xfrm>
              <a:custGeom>
                <a:avLst/>
                <a:gdLst/>
                <a:ahLst/>
                <a:cxnLst>
                  <a:cxn ang="0">
                    <a:pos x="60" y="270"/>
                  </a:cxn>
                  <a:cxn ang="0">
                    <a:pos x="216" y="378"/>
                  </a:cxn>
                  <a:cxn ang="0">
                    <a:pos x="228" y="390"/>
                  </a:cxn>
                  <a:cxn ang="0">
                    <a:pos x="246" y="390"/>
                  </a:cxn>
                  <a:cxn ang="0">
                    <a:pos x="282" y="372"/>
                  </a:cxn>
                  <a:cxn ang="0">
                    <a:pos x="390" y="300"/>
                  </a:cxn>
                  <a:cxn ang="0">
                    <a:pos x="384" y="300"/>
                  </a:cxn>
                  <a:cxn ang="0">
                    <a:pos x="366" y="276"/>
                  </a:cxn>
                  <a:cxn ang="0">
                    <a:pos x="354" y="270"/>
                  </a:cxn>
                  <a:cxn ang="0">
                    <a:pos x="342" y="246"/>
                  </a:cxn>
                  <a:cxn ang="0">
                    <a:pos x="348" y="234"/>
                  </a:cxn>
                  <a:cxn ang="0">
                    <a:pos x="348" y="174"/>
                  </a:cxn>
                  <a:cxn ang="0">
                    <a:pos x="342" y="162"/>
                  </a:cxn>
                  <a:cxn ang="0">
                    <a:pos x="348" y="150"/>
                  </a:cxn>
                  <a:cxn ang="0">
                    <a:pos x="342" y="144"/>
                  </a:cxn>
                  <a:cxn ang="0">
                    <a:pos x="342" y="120"/>
                  </a:cxn>
                  <a:cxn ang="0">
                    <a:pos x="324" y="108"/>
                  </a:cxn>
                  <a:cxn ang="0">
                    <a:pos x="318" y="102"/>
                  </a:cxn>
                  <a:cxn ang="0">
                    <a:pos x="306" y="90"/>
                  </a:cxn>
                  <a:cxn ang="0">
                    <a:pos x="306" y="78"/>
                  </a:cxn>
                  <a:cxn ang="0">
                    <a:pos x="324" y="54"/>
                  </a:cxn>
                  <a:cxn ang="0">
                    <a:pos x="324" y="30"/>
                  </a:cxn>
                  <a:cxn ang="0">
                    <a:pos x="324" y="12"/>
                  </a:cxn>
                  <a:cxn ang="0">
                    <a:pos x="330" y="6"/>
                  </a:cxn>
                  <a:cxn ang="0">
                    <a:pos x="330" y="0"/>
                  </a:cxn>
                  <a:cxn ang="0">
                    <a:pos x="318" y="6"/>
                  </a:cxn>
                  <a:cxn ang="0">
                    <a:pos x="288" y="12"/>
                  </a:cxn>
                  <a:cxn ang="0">
                    <a:pos x="222" y="12"/>
                  </a:cxn>
                  <a:cxn ang="0">
                    <a:pos x="162" y="30"/>
                  </a:cxn>
                  <a:cxn ang="0">
                    <a:pos x="132" y="48"/>
                  </a:cxn>
                  <a:cxn ang="0">
                    <a:pos x="138" y="78"/>
                  </a:cxn>
                  <a:cxn ang="0">
                    <a:pos x="144" y="108"/>
                  </a:cxn>
                  <a:cxn ang="0">
                    <a:pos x="132" y="114"/>
                  </a:cxn>
                  <a:cxn ang="0">
                    <a:pos x="108" y="120"/>
                  </a:cxn>
                  <a:cxn ang="0">
                    <a:pos x="102" y="132"/>
                  </a:cxn>
                  <a:cxn ang="0">
                    <a:pos x="96" y="144"/>
                  </a:cxn>
                  <a:cxn ang="0">
                    <a:pos x="60" y="156"/>
                  </a:cxn>
                  <a:cxn ang="0">
                    <a:pos x="30" y="174"/>
                  </a:cxn>
                  <a:cxn ang="0">
                    <a:pos x="6" y="192"/>
                  </a:cxn>
                  <a:cxn ang="0">
                    <a:pos x="0" y="210"/>
                  </a:cxn>
                  <a:cxn ang="0">
                    <a:pos x="6" y="210"/>
                  </a:cxn>
                  <a:cxn ang="0">
                    <a:pos x="6" y="228"/>
                  </a:cxn>
                  <a:cxn ang="0">
                    <a:pos x="60" y="270"/>
                  </a:cxn>
                </a:cxnLst>
                <a:rect l="0" t="0" r="r" b="b"/>
                <a:pathLst>
                  <a:path w="390" h="390">
                    <a:moveTo>
                      <a:pt x="60" y="270"/>
                    </a:moveTo>
                    <a:lnTo>
                      <a:pt x="216" y="378"/>
                    </a:lnTo>
                    <a:lnTo>
                      <a:pt x="228" y="390"/>
                    </a:lnTo>
                    <a:lnTo>
                      <a:pt x="246" y="390"/>
                    </a:lnTo>
                    <a:lnTo>
                      <a:pt x="282" y="372"/>
                    </a:lnTo>
                    <a:lnTo>
                      <a:pt x="390" y="300"/>
                    </a:lnTo>
                    <a:lnTo>
                      <a:pt x="384" y="300"/>
                    </a:lnTo>
                    <a:lnTo>
                      <a:pt x="366" y="276"/>
                    </a:lnTo>
                    <a:lnTo>
                      <a:pt x="354" y="270"/>
                    </a:lnTo>
                    <a:lnTo>
                      <a:pt x="342" y="246"/>
                    </a:lnTo>
                    <a:lnTo>
                      <a:pt x="348" y="234"/>
                    </a:lnTo>
                    <a:lnTo>
                      <a:pt x="348" y="174"/>
                    </a:lnTo>
                    <a:lnTo>
                      <a:pt x="342" y="162"/>
                    </a:lnTo>
                    <a:lnTo>
                      <a:pt x="348" y="150"/>
                    </a:lnTo>
                    <a:lnTo>
                      <a:pt x="342" y="144"/>
                    </a:lnTo>
                    <a:lnTo>
                      <a:pt x="342" y="120"/>
                    </a:lnTo>
                    <a:lnTo>
                      <a:pt x="324" y="108"/>
                    </a:lnTo>
                    <a:lnTo>
                      <a:pt x="318" y="102"/>
                    </a:lnTo>
                    <a:lnTo>
                      <a:pt x="306" y="90"/>
                    </a:lnTo>
                    <a:lnTo>
                      <a:pt x="306" y="78"/>
                    </a:lnTo>
                    <a:lnTo>
                      <a:pt x="324" y="54"/>
                    </a:lnTo>
                    <a:lnTo>
                      <a:pt x="324" y="30"/>
                    </a:lnTo>
                    <a:lnTo>
                      <a:pt x="324" y="12"/>
                    </a:lnTo>
                    <a:lnTo>
                      <a:pt x="330" y="6"/>
                    </a:lnTo>
                    <a:lnTo>
                      <a:pt x="330" y="0"/>
                    </a:lnTo>
                    <a:lnTo>
                      <a:pt x="318" y="6"/>
                    </a:lnTo>
                    <a:lnTo>
                      <a:pt x="288" y="12"/>
                    </a:lnTo>
                    <a:lnTo>
                      <a:pt x="222" y="12"/>
                    </a:lnTo>
                    <a:lnTo>
                      <a:pt x="162" y="30"/>
                    </a:lnTo>
                    <a:lnTo>
                      <a:pt x="132" y="48"/>
                    </a:lnTo>
                    <a:lnTo>
                      <a:pt x="138" y="78"/>
                    </a:lnTo>
                    <a:lnTo>
                      <a:pt x="144" y="108"/>
                    </a:lnTo>
                    <a:lnTo>
                      <a:pt x="132" y="114"/>
                    </a:lnTo>
                    <a:lnTo>
                      <a:pt x="108" y="120"/>
                    </a:lnTo>
                    <a:lnTo>
                      <a:pt x="102" y="132"/>
                    </a:lnTo>
                    <a:lnTo>
                      <a:pt x="96" y="144"/>
                    </a:lnTo>
                    <a:lnTo>
                      <a:pt x="60" y="156"/>
                    </a:lnTo>
                    <a:lnTo>
                      <a:pt x="30" y="174"/>
                    </a:lnTo>
                    <a:lnTo>
                      <a:pt x="6" y="192"/>
                    </a:lnTo>
                    <a:lnTo>
                      <a:pt x="0" y="210"/>
                    </a:lnTo>
                    <a:lnTo>
                      <a:pt x="6" y="210"/>
                    </a:lnTo>
                    <a:lnTo>
                      <a:pt x="6" y="228"/>
                    </a:lnTo>
                    <a:lnTo>
                      <a:pt x="60" y="27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6" name="Freeform 1358"/>
              <p:cNvSpPr>
                <a:spLocks/>
              </p:cNvSpPr>
              <p:nvPr/>
            </p:nvSpPr>
            <p:spPr bwMode="auto">
              <a:xfrm>
                <a:off x="4264025" y="3943371"/>
                <a:ext cx="512763" cy="504825"/>
              </a:xfrm>
              <a:custGeom>
                <a:avLst/>
                <a:gdLst/>
                <a:ahLst/>
                <a:cxnLst>
                  <a:cxn ang="0">
                    <a:pos x="60" y="270"/>
                  </a:cxn>
                  <a:cxn ang="0">
                    <a:pos x="216" y="378"/>
                  </a:cxn>
                  <a:cxn ang="0">
                    <a:pos x="228" y="390"/>
                  </a:cxn>
                  <a:cxn ang="0">
                    <a:pos x="246" y="390"/>
                  </a:cxn>
                  <a:cxn ang="0">
                    <a:pos x="282" y="372"/>
                  </a:cxn>
                  <a:cxn ang="0">
                    <a:pos x="390" y="300"/>
                  </a:cxn>
                  <a:cxn ang="0">
                    <a:pos x="384" y="300"/>
                  </a:cxn>
                  <a:cxn ang="0">
                    <a:pos x="366" y="276"/>
                  </a:cxn>
                  <a:cxn ang="0">
                    <a:pos x="354" y="270"/>
                  </a:cxn>
                  <a:cxn ang="0">
                    <a:pos x="342" y="246"/>
                  </a:cxn>
                  <a:cxn ang="0">
                    <a:pos x="348" y="234"/>
                  </a:cxn>
                  <a:cxn ang="0">
                    <a:pos x="348" y="174"/>
                  </a:cxn>
                  <a:cxn ang="0">
                    <a:pos x="342" y="162"/>
                  </a:cxn>
                  <a:cxn ang="0">
                    <a:pos x="348" y="150"/>
                  </a:cxn>
                  <a:cxn ang="0">
                    <a:pos x="342" y="144"/>
                  </a:cxn>
                  <a:cxn ang="0">
                    <a:pos x="342" y="120"/>
                  </a:cxn>
                  <a:cxn ang="0">
                    <a:pos x="324" y="108"/>
                  </a:cxn>
                  <a:cxn ang="0">
                    <a:pos x="318" y="102"/>
                  </a:cxn>
                  <a:cxn ang="0">
                    <a:pos x="306" y="90"/>
                  </a:cxn>
                  <a:cxn ang="0">
                    <a:pos x="306" y="78"/>
                  </a:cxn>
                  <a:cxn ang="0">
                    <a:pos x="324" y="54"/>
                  </a:cxn>
                  <a:cxn ang="0">
                    <a:pos x="324" y="30"/>
                  </a:cxn>
                  <a:cxn ang="0">
                    <a:pos x="324" y="12"/>
                  </a:cxn>
                  <a:cxn ang="0">
                    <a:pos x="330" y="6"/>
                  </a:cxn>
                  <a:cxn ang="0">
                    <a:pos x="330" y="0"/>
                  </a:cxn>
                  <a:cxn ang="0">
                    <a:pos x="318" y="6"/>
                  </a:cxn>
                  <a:cxn ang="0">
                    <a:pos x="288" y="12"/>
                  </a:cxn>
                  <a:cxn ang="0">
                    <a:pos x="222" y="12"/>
                  </a:cxn>
                  <a:cxn ang="0">
                    <a:pos x="162" y="30"/>
                  </a:cxn>
                  <a:cxn ang="0">
                    <a:pos x="132" y="48"/>
                  </a:cxn>
                  <a:cxn ang="0">
                    <a:pos x="138" y="78"/>
                  </a:cxn>
                  <a:cxn ang="0">
                    <a:pos x="144" y="108"/>
                  </a:cxn>
                  <a:cxn ang="0">
                    <a:pos x="132" y="114"/>
                  </a:cxn>
                  <a:cxn ang="0">
                    <a:pos x="108" y="120"/>
                  </a:cxn>
                  <a:cxn ang="0">
                    <a:pos x="102" y="132"/>
                  </a:cxn>
                  <a:cxn ang="0">
                    <a:pos x="96" y="144"/>
                  </a:cxn>
                  <a:cxn ang="0">
                    <a:pos x="60" y="156"/>
                  </a:cxn>
                  <a:cxn ang="0">
                    <a:pos x="30" y="174"/>
                  </a:cxn>
                  <a:cxn ang="0">
                    <a:pos x="6" y="192"/>
                  </a:cxn>
                  <a:cxn ang="0">
                    <a:pos x="0" y="210"/>
                  </a:cxn>
                  <a:cxn ang="0">
                    <a:pos x="6" y="210"/>
                  </a:cxn>
                  <a:cxn ang="0">
                    <a:pos x="6" y="228"/>
                  </a:cxn>
                  <a:cxn ang="0">
                    <a:pos x="60" y="270"/>
                  </a:cxn>
                </a:cxnLst>
                <a:rect l="0" t="0" r="r" b="b"/>
                <a:pathLst>
                  <a:path w="390" h="390">
                    <a:moveTo>
                      <a:pt x="60" y="270"/>
                    </a:moveTo>
                    <a:lnTo>
                      <a:pt x="216" y="378"/>
                    </a:lnTo>
                    <a:lnTo>
                      <a:pt x="228" y="390"/>
                    </a:lnTo>
                    <a:lnTo>
                      <a:pt x="246" y="390"/>
                    </a:lnTo>
                    <a:lnTo>
                      <a:pt x="282" y="372"/>
                    </a:lnTo>
                    <a:lnTo>
                      <a:pt x="390" y="300"/>
                    </a:lnTo>
                    <a:lnTo>
                      <a:pt x="384" y="300"/>
                    </a:lnTo>
                    <a:lnTo>
                      <a:pt x="366" y="276"/>
                    </a:lnTo>
                    <a:lnTo>
                      <a:pt x="354" y="270"/>
                    </a:lnTo>
                    <a:lnTo>
                      <a:pt x="342" y="246"/>
                    </a:lnTo>
                    <a:lnTo>
                      <a:pt x="348" y="234"/>
                    </a:lnTo>
                    <a:lnTo>
                      <a:pt x="348" y="174"/>
                    </a:lnTo>
                    <a:lnTo>
                      <a:pt x="342" y="162"/>
                    </a:lnTo>
                    <a:lnTo>
                      <a:pt x="348" y="150"/>
                    </a:lnTo>
                    <a:lnTo>
                      <a:pt x="342" y="144"/>
                    </a:lnTo>
                    <a:lnTo>
                      <a:pt x="342" y="120"/>
                    </a:lnTo>
                    <a:lnTo>
                      <a:pt x="324" y="108"/>
                    </a:lnTo>
                    <a:lnTo>
                      <a:pt x="318" y="102"/>
                    </a:lnTo>
                    <a:lnTo>
                      <a:pt x="306" y="90"/>
                    </a:lnTo>
                    <a:lnTo>
                      <a:pt x="306" y="78"/>
                    </a:lnTo>
                    <a:lnTo>
                      <a:pt x="324" y="54"/>
                    </a:lnTo>
                    <a:lnTo>
                      <a:pt x="324" y="30"/>
                    </a:lnTo>
                    <a:lnTo>
                      <a:pt x="324" y="12"/>
                    </a:lnTo>
                    <a:lnTo>
                      <a:pt x="330" y="6"/>
                    </a:lnTo>
                    <a:lnTo>
                      <a:pt x="330" y="0"/>
                    </a:lnTo>
                    <a:lnTo>
                      <a:pt x="318" y="6"/>
                    </a:lnTo>
                    <a:lnTo>
                      <a:pt x="288" y="12"/>
                    </a:lnTo>
                    <a:lnTo>
                      <a:pt x="222" y="12"/>
                    </a:lnTo>
                    <a:lnTo>
                      <a:pt x="162" y="30"/>
                    </a:lnTo>
                    <a:lnTo>
                      <a:pt x="132" y="48"/>
                    </a:lnTo>
                    <a:lnTo>
                      <a:pt x="138" y="78"/>
                    </a:lnTo>
                    <a:lnTo>
                      <a:pt x="144" y="108"/>
                    </a:lnTo>
                    <a:lnTo>
                      <a:pt x="132" y="114"/>
                    </a:lnTo>
                    <a:lnTo>
                      <a:pt x="108" y="120"/>
                    </a:lnTo>
                    <a:lnTo>
                      <a:pt x="102" y="132"/>
                    </a:lnTo>
                    <a:lnTo>
                      <a:pt x="96" y="144"/>
                    </a:lnTo>
                    <a:lnTo>
                      <a:pt x="60" y="156"/>
                    </a:lnTo>
                    <a:lnTo>
                      <a:pt x="30" y="174"/>
                    </a:lnTo>
                    <a:lnTo>
                      <a:pt x="6" y="192"/>
                    </a:lnTo>
                    <a:lnTo>
                      <a:pt x="0" y="210"/>
                    </a:lnTo>
                    <a:lnTo>
                      <a:pt x="6" y="210"/>
                    </a:lnTo>
                    <a:lnTo>
                      <a:pt x="6" y="228"/>
                    </a:lnTo>
                    <a:lnTo>
                      <a:pt x="60" y="270"/>
                    </a:lnTo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7" name="Freeform 1359"/>
              <p:cNvSpPr>
                <a:spLocks/>
              </p:cNvSpPr>
              <p:nvPr/>
            </p:nvSpPr>
            <p:spPr bwMode="auto">
              <a:xfrm>
                <a:off x="4303713" y="3905271"/>
                <a:ext cx="9525" cy="476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6" y="0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8" name="Freeform 1360"/>
              <p:cNvSpPr>
                <a:spLocks/>
              </p:cNvSpPr>
              <p:nvPr/>
            </p:nvSpPr>
            <p:spPr bwMode="auto">
              <a:xfrm>
                <a:off x="4321175" y="3794146"/>
                <a:ext cx="7938" cy="79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0" y="0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9" name="Freeform 1361"/>
              <p:cNvSpPr>
                <a:spLocks/>
              </p:cNvSpPr>
              <p:nvPr/>
            </p:nvSpPr>
            <p:spPr bwMode="auto">
              <a:xfrm>
                <a:off x="4249738" y="3729059"/>
                <a:ext cx="307975" cy="236537"/>
              </a:xfrm>
              <a:custGeom>
                <a:avLst/>
                <a:gdLst/>
                <a:ahLst/>
                <a:cxnLst>
                  <a:cxn ang="0">
                    <a:pos x="34" y="5"/>
                  </a:cxn>
                  <a:cxn ang="0">
                    <a:pos x="32" y="5"/>
                  </a:cxn>
                  <a:cxn ang="0">
                    <a:pos x="29" y="4"/>
                  </a:cxn>
                  <a:cxn ang="0">
                    <a:pos x="27" y="4"/>
                  </a:cxn>
                  <a:cxn ang="0">
                    <a:pos x="26" y="4"/>
                  </a:cxn>
                  <a:cxn ang="0">
                    <a:pos x="25" y="2"/>
                  </a:cxn>
                  <a:cxn ang="0">
                    <a:pos x="13" y="0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0" y="3"/>
                  </a:cxn>
                  <a:cxn ang="0">
                    <a:pos x="2" y="8"/>
                  </a:cxn>
                  <a:cxn ang="0">
                    <a:pos x="4" y="6"/>
                  </a:cxn>
                  <a:cxn ang="0">
                    <a:pos x="8" y="7"/>
                  </a:cxn>
                  <a:cxn ang="0">
                    <a:pos x="9" y="8"/>
                  </a:cxn>
                  <a:cxn ang="0">
                    <a:pos x="9" y="8"/>
                  </a:cxn>
                  <a:cxn ang="0">
                    <a:pos x="10" y="9"/>
                  </a:cxn>
                  <a:cxn ang="0">
                    <a:pos x="9" y="12"/>
                  </a:cxn>
                  <a:cxn ang="0">
                    <a:pos x="8" y="17"/>
                  </a:cxn>
                  <a:cxn ang="0">
                    <a:pos x="7" y="20"/>
                  </a:cxn>
                  <a:cxn ang="0">
                    <a:pos x="7" y="22"/>
                  </a:cxn>
                  <a:cxn ang="0">
                    <a:pos x="8" y="22"/>
                  </a:cxn>
                  <a:cxn ang="0">
                    <a:pos x="7" y="23"/>
                  </a:cxn>
                  <a:cxn ang="0">
                    <a:pos x="7" y="24"/>
                  </a:cxn>
                  <a:cxn ang="0">
                    <a:pos x="6" y="27"/>
                  </a:cxn>
                  <a:cxn ang="0">
                    <a:pos x="8" y="27"/>
                  </a:cxn>
                  <a:cxn ang="0">
                    <a:pos x="12" y="30"/>
                  </a:cxn>
                  <a:cxn ang="0">
                    <a:pos x="18" y="28"/>
                  </a:cxn>
                  <a:cxn ang="0">
                    <a:pos x="24" y="27"/>
                  </a:cxn>
                  <a:cxn ang="0">
                    <a:pos x="27" y="23"/>
                  </a:cxn>
                  <a:cxn ang="0">
                    <a:pos x="30" y="19"/>
                  </a:cxn>
                  <a:cxn ang="0">
                    <a:pos x="30" y="17"/>
                  </a:cxn>
                  <a:cxn ang="0">
                    <a:pos x="33" y="11"/>
                  </a:cxn>
                  <a:cxn ang="0">
                    <a:pos x="39" y="7"/>
                  </a:cxn>
                  <a:cxn ang="0">
                    <a:pos x="39" y="6"/>
                  </a:cxn>
                  <a:cxn ang="0">
                    <a:pos x="37" y="6"/>
                  </a:cxn>
                  <a:cxn ang="0">
                    <a:pos x="34" y="5"/>
                  </a:cxn>
                </a:cxnLst>
                <a:rect l="0" t="0" r="r" b="b"/>
                <a:pathLst>
                  <a:path w="39" h="30">
                    <a:moveTo>
                      <a:pt x="34" y="5"/>
                    </a:moveTo>
                    <a:cubicBezTo>
                      <a:pt x="34" y="5"/>
                      <a:pt x="33" y="5"/>
                      <a:pt x="32" y="5"/>
                    </a:cubicBezTo>
                    <a:cubicBezTo>
                      <a:pt x="32" y="5"/>
                      <a:pt x="29" y="4"/>
                      <a:pt x="29" y="4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1" y="3"/>
                      <a:pt x="0" y="3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7" y="6"/>
                      <a:pt x="37" y="6"/>
                      <a:pt x="37" y="6"/>
                    </a:cubicBezTo>
                    <a:lnTo>
                      <a:pt x="34" y="5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0" name="Freeform 1362"/>
              <p:cNvSpPr>
                <a:spLocks/>
              </p:cNvSpPr>
              <p:nvPr/>
            </p:nvSpPr>
            <p:spPr bwMode="auto">
              <a:xfrm>
                <a:off x="4249738" y="3776684"/>
                <a:ext cx="79375" cy="166687"/>
              </a:xfrm>
              <a:custGeom>
                <a:avLst/>
                <a:gdLst/>
                <a:ahLst/>
                <a:cxnLst>
                  <a:cxn ang="0">
                    <a:pos x="42" y="103"/>
                  </a:cxn>
                  <a:cxn ang="0">
                    <a:pos x="42" y="97"/>
                  </a:cxn>
                  <a:cxn ang="0">
                    <a:pos x="42" y="97"/>
                  </a:cxn>
                  <a:cxn ang="0">
                    <a:pos x="42" y="85"/>
                  </a:cxn>
                  <a:cxn ang="0">
                    <a:pos x="48" y="73"/>
                  </a:cxn>
                  <a:cxn ang="0">
                    <a:pos x="48" y="67"/>
                  </a:cxn>
                  <a:cxn ang="0">
                    <a:pos x="48" y="49"/>
                  </a:cxn>
                  <a:cxn ang="0">
                    <a:pos x="54" y="43"/>
                  </a:cxn>
                  <a:cxn ang="0">
                    <a:pos x="54" y="31"/>
                  </a:cxn>
                  <a:cxn ang="0">
                    <a:pos x="60" y="19"/>
                  </a:cxn>
                  <a:cxn ang="0">
                    <a:pos x="54" y="13"/>
                  </a:cxn>
                  <a:cxn ang="0">
                    <a:pos x="48" y="6"/>
                  </a:cxn>
                  <a:cxn ang="0">
                    <a:pos x="30" y="0"/>
                  </a:cxn>
                  <a:cxn ang="0">
                    <a:pos x="18" y="6"/>
                  </a:cxn>
                  <a:cxn ang="0">
                    <a:pos x="12" y="13"/>
                  </a:cxn>
                  <a:cxn ang="0">
                    <a:pos x="12" y="13"/>
                  </a:cxn>
                  <a:cxn ang="0">
                    <a:pos x="6" y="13"/>
                  </a:cxn>
                  <a:cxn ang="0">
                    <a:pos x="12" y="37"/>
                  </a:cxn>
                  <a:cxn ang="0">
                    <a:pos x="12" y="61"/>
                  </a:cxn>
                  <a:cxn ang="0">
                    <a:pos x="0" y="91"/>
                  </a:cxn>
                  <a:cxn ang="0">
                    <a:pos x="12" y="97"/>
                  </a:cxn>
                  <a:cxn ang="0">
                    <a:pos x="12" y="127"/>
                  </a:cxn>
                  <a:cxn ang="0">
                    <a:pos x="36" y="127"/>
                  </a:cxn>
                  <a:cxn ang="0">
                    <a:pos x="42" y="115"/>
                  </a:cxn>
                  <a:cxn ang="0">
                    <a:pos x="42" y="103"/>
                  </a:cxn>
                </a:cxnLst>
                <a:rect l="0" t="0" r="r" b="b"/>
                <a:pathLst>
                  <a:path w="60" h="127">
                    <a:moveTo>
                      <a:pt x="42" y="103"/>
                    </a:moveTo>
                    <a:lnTo>
                      <a:pt x="42" y="97"/>
                    </a:lnTo>
                    <a:lnTo>
                      <a:pt x="42" y="97"/>
                    </a:lnTo>
                    <a:lnTo>
                      <a:pt x="42" y="85"/>
                    </a:lnTo>
                    <a:lnTo>
                      <a:pt x="48" y="73"/>
                    </a:lnTo>
                    <a:lnTo>
                      <a:pt x="48" y="67"/>
                    </a:lnTo>
                    <a:lnTo>
                      <a:pt x="48" y="49"/>
                    </a:lnTo>
                    <a:lnTo>
                      <a:pt x="54" y="43"/>
                    </a:lnTo>
                    <a:lnTo>
                      <a:pt x="54" y="31"/>
                    </a:lnTo>
                    <a:lnTo>
                      <a:pt x="60" y="19"/>
                    </a:lnTo>
                    <a:lnTo>
                      <a:pt x="54" y="13"/>
                    </a:lnTo>
                    <a:lnTo>
                      <a:pt x="48" y="6"/>
                    </a:lnTo>
                    <a:lnTo>
                      <a:pt x="30" y="0"/>
                    </a:lnTo>
                    <a:lnTo>
                      <a:pt x="18" y="6"/>
                    </a:lnTo>
                    <a:lnTo>
                      <a:pt x="12" y="13"/>
                    </a:lnTo>
                    <a:lnTo>
                      <a:pt x="12" y="13"/>
                    </a:lnTo>
                    <a:lnTo>
                      <a:pt x="6" y="13"/>
                    </a:lnTo>
                    <a:lnTo>
                      <a:pt x="12" y="37"/>
                    </a:lnTo>
                    <a:lnTo>
                      <a:pt x="12" y="61"/>
                    </a:lnTo>
                    <a:lnTo>
                      <a:pt x="0" y="91"/>
                    </a:lnTo>
                    <a:lnTo>
                      <a:pt x="12" y="97"/>
                    </a:lnTo>
                    <a:lnTo>
                      <a:pt x="12" y="127"/>
                    </a:lnTo>
                    <a:lnTo>
                      <a:pt x="36" y="127"/>
                    </a:lnTo>
                    <a:lnTo>
                      <a:pt x="42" y="115"/>
                    </a:lnTo>
                    <a:lnTo>
                      <a:pt x="42" y="103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1" name="Freeform 1363"/>
              <p:cNvSpPr>
                <a:spLocks/>
              </p:cNvSpPr>
              <p:nvPr/>
            </p:nvSpPr>
            <p:spPr bwMode="auto">
              <a:xfrm>
                <a:off x="4313238" y="3802084"/>
                <a:ext cx="15875" cy="63500"/>
              </a:xfrm>
              <a:custGeom>
                <a:avLst/>
                <a:gdLst/>
                <a:ahLst/>
                <a:cxnLst>
                  <a:cxn ang="0">
                    <a:pos x="6" y="24"/>
                  </a:cxn>
                  <a:cxn ang="0">
                    <a:pos x="0" y="30"/>
                  </a:cxn>
                  <a:cxn ang="0">
                    <a:pos x="0" y="48"/>
                  </a:cxn>
                  <a:cxn ang="0">
                    <a:pos x="6" y="18"/>
                  </a:cxn>
                  <a:cxn ang="0">
                    <a:pos x="12" y="0"/>
                  </a:cxn>
                  <a:cxn ang="0">
                    <a:pos x="6" y="12"/>
                  </a:cxn>
                  <a:cxn ang="0">
                    <a:pos x="6" y="24"/>
                  </a:cxn>
                </a:cxnLst>
                <a:rect l="0" t="0" r="r" b="b"/>
                <a:pathLst>
                  <a:path w="12" h="48">
                    <a:moveTo>
                      <a:pt x="6" y="24"/>
                    </a:moveTo>
                    <a:lnTo>
                      <a:pt x="0" y="30"/>
                    </a:lnTo>
                    <a:lnTo>
                      <a:pt x="0" y="48"/>
                    </a:lnTo>
                    <a:lnTo>
                      <a:pt x="6" y="18"/>
                    </a:lnTo>
                    <a:lnTo>
                      <a:pt x="12" y="0"/>
                    </a:lnTo>
                    <a:lnTo>
                      <a:pt x="6" y="12"/>
                    </a:ln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2" name="Freeform 1364"/>
              <p:cNvSpPr>
                <a:spLocks/>
              </p:cNvSpPr>
              <p:nvPr/>
            </p:nvSpPr>
            <p:spPr bwMode="auto">
              <a:xfrm>
                <a:off x="4298950" y="3910034"/>
                <a:ext cx="4763" cy="33337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12"/>
                  </a:cxn>
                  <a:cxn ang="0">
                    <a:pos x="0" y="24"/>
                  </a:cxn>
                  <a:cxn ang="0">
                    <a:pos x="6" y="6"/>
                  </a:cxn>
                  <a:cxn ang="0">
                    <a:pos x="6" y="0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6" y="12"/>
                    </a:lnTo>
                    <a:lnTo>
                      <a:pt x="0" y="24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3" name="Freeform 1365"/>
              <p:cNvSpPr>
                <a:spLocks/>
              </p:cNvSpPr>
              <p:nvPr/>
            </p:nvSpPr>
            <p:spPr bwMode="auto">
              <a:xfrm>
                <a:off x="4303713" y="3865584"/>
                <a:ext cx="9525" cy="22225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6" y="0"/>
                  </a:cxn>
                  <a:cxn ang="0">
                    <a:pos x="6" y="12"/>
                  </a:cxn>
                  <a:cxn ang="0">
                    <a:pos x="0" y="18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6" y="0"/>
                    </a:lnTo>
                    <a:lnTo>
                      <a:pt x="6" y="12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4" name="Freeform 1366"/>
              <p:cNvSpPr>
                <a:spLocks/>
              </p:cNvSpPr>
              <p:nvPr/>
            </p:nvSpPr>
            <p:spPr bwMode="auto">
              <a:xfrm>
                <a:off x="4303713" y="3887809"/>
                <a:ext cx="0" cy="17462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2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5" name="Freeform 1367"/>
              <p:cNvSpPr>
                <a:spLocks/>
              </p:cNvSpPr>
              <p:nvPr/>
            </p:nvSpPr>
            <p:spPr bwMode="auto">
              <a:xfrm>
                <a:off x="5724525" y="3933846"/>
                <a:ext cx="25400" cy="174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" y="12"/>
                  </a:cxn>
                  <a:cxn ang="0">
                    <a:pos x="18" y="12"/>
                  </a:cxn>
                  <a:cxn ang="0">
                    <a:pos x="6" y="0"/>
                  </a:cxn>
                  <a:cxn ang="0">
                    <a:pos x="0" y="0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18" y="12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6" name="Freeform 1368"/>
              <p:cNvSpPr>
                <a:spLocks/>
              </p:cNvSpPr>
              <p:nvPr/>
            </p:nvSpPr>
            <p:spPr bwMode="auto">
              <a:xfrm>
                <a:off x="5688013" y="3895746"/>
                <a:ext cx="14287" cy="238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18"/>
                  </a:cxn>
                  <a:cxn ang="0">
                    <a:pos x="12" y="12"/>
                  </a:cxn>
                  <a:cxn ang="0">
                    <a:pos x="0" y="0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12" y="18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7" name="Freeform 1369"/>
              <p:cNvSpPr>
                <a:spLocks/>
              </p:cNvSpPr>
              <p:nvPr/>
            </p:nvSpPr>
            <p:spPr bwMode="auto">
              <a:xfrm>
                <a:off x="6973888" y="4379934"/>
                <a:ext cx="179387" cy="288925"/>
              </a:xfrm>
              <a:custGeom>
                <a:avLst/>
                <a:gdLst/>
                <a:ahLst/>
                <a:cxnLst>
                  <a:cxn ang="0">
                    <a:pos x="102" y="205"/>
                  </a:cxn>
                  <a:cxn ang="0">
                    <a:pos x="120" y="199"/>
                  </a:cxn>
                  <a:cxn ang="0">
                    <a:pos x="138" y="187"/>
                  </a:cxn>
                  <a:cxn ang="0">
                    <a:pos x="138" y="151"/>
                  </a:cxn>
                  <a:cxn ang="0">
                    <a:pos x="138" y="120"/>
                  </a:cxn>
                  <a:cxn ang="0">
                    <a:pos x="120" y="102"/>
                  </a:cxn>
                  <a:cxn ang="0">
                    <a:pos x="96" y="72"/>
                  </a:cxn>
                  <a:cxn ang="0">
                    <a:pos x="78" y="48"/>
                  </a:cxn>
                  <a:cxn ang="0">
                    <a:pos x="84" y="36"/>
                  </a:cxn>
                  <a:cxn ang="0">
                    <a:pos x="78" y="24"/>
                  </a:cxn>
                  <a:cxn ang="0">
                    <a:pos x="60" y="18"/>
                  </a:cxn>
                  <a:cxn ang="0">
                    <a:pos x="48" y="0"/>
                  </a:cxn>
                  <a:cxn ang="0">
                    <a:pos x="42" y="0"/>
                  </a:cxn>
                  <a:cxn ang="0">
                    <a:pos x="12" y="6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6" y="36"/>
                  </a:cxn>
                  <a:cxn ang="0">
                    <a:pos x="12" y="72"/>
                  </a:cxn>
                  <a:cxn ang="0">
                    <a:pos x="54" y="72"/>
                  </a:cxn>
                  <a:cxn ang="0">
                    <a:pos x="72" y="78"/>
                  </a:cxn>
                  <a:cxn ang="0">
                    <a:pos x="102" y="126"/>
                  </a:cxn>
                  <a:cxn ang="0">
                    <a:pos x="96" y="145"/>
                  </a:cxn>
                  <a:cxn ang="0">
                    <a:pos x="60" y="151"/>
                  </a:cxn>
                  <a:cxn ang="0">
                    <a:pos x="42" y="163"/>
                  </a:cxn>
                  <a:cxn ang="0">
                    <a:pos x="42" y="187"/>
                  </a:cxn>
                  <a:cxn ang="0">
                    <a:pos x="72" y="217"/>
                  </a:cxn>
                  <a:cxn ang="0">
                    <a:pos x="84" y="223"/>
                  </a:cxn>
                  <a:cxn ang="0">
                    <a:pos x="96" y="217"/>
                  </a:cxn>
                  <a:cxn ang="0">
                    <a:pos x="102" y="205"/>
                  </a:cxn>
                </a:cxnLst>
                <a:rect l="0" t="0" r="r" b="b"/>
                <a:pathLst>
                  <a:path w="138" h="223">
                    <a:moveTo>
                      <a:pt x="102" y="205"/>
                    </a:moveTo>
                    <a:lnTo>
                      <a:pt x="120" y="199"/>
                    </a:lnTo>
                    <a:lnTo>
                      <a:pt x="138" y="187"/>
                    </a:lnTo>
                    <a:lnTo>
                      <a:pt x="138" y="151"/>
                    </a:lnTo>
                    <a:lnTo>
                      <a:pt x="138" y="120"/>
                    </a:lnTo>
                    <a:lnTo>
                      <a:pt x="120" y="102"/>
                    </a:lnTo>
                    <a:lnTo>
                      <a:pt x="96" y="72"/>
                    </a:lnTo>
                    <a:lnTo>
                      <a:pt x="78" y="48"/>
                    </a:lnTo>
                    <a:lnTo>
                      <a:pt x="84" y="36"/>
                    </a:lnTo>
                    <a:lnTo>
                      <a:pt x="78" y="24"/>
                    </a:lnTo>
                    <a:lnTo>
                      <a:pt x="60" y="18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12" y="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6" y="36"/>
                    </a:lnTo>
                    <a:lnTo>
                      <a:pt x="12" y="72"/>
                    </a:lnTo>
                    <a:lnTo>
                      <a:pt x="54" y="72"/>
                    </a:lnTo>
                    <a:lnTo>
                      <a:pt x="72" y="78"/>
                    </a:lnTo>
                    <a:lnTo>
                      <a:pt x="102" y="126"/>
                    </a:lnTo>
                    <a:lnTo>
                      <a:pt x="96" y="145"/>
                    </a:lnTo>
                    <a:lnTo>
                      <a:pt x="60" y="151"/>
                    </a:lnTo>
                    <a:lnTo>
                      <a:pt x="42" y="163"/>
                    </a:lnTo>
                    <a:lnTo>
                      <a:pt x="42" y="187"/>
                    </a:lnTo>
                    <a:lnTo>
                      <a:pt x="72" y="217"/>
                    </a:lnTo>
                    <a:lnTo>
                      <a:pt x="84" y="223"/>
                    </a:lnTo>
                    <a:lnTo>
                      <a:pt x="96" y="217"/>
                    </a:lnTo>
                    <a:lnTo>
                      <a:pt x="102" y="205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8" name="Freeform 1370"/>
              <p:cNvSpPr>
                <a:spLocks/>
              </p:cNvSpPr>
              <p:nvPr/>
            </p:nvSpPr>
            <p:spPr bwMode="auto">
              <a:xfrm>
                <a:off x="7029450" y="4346596"/>
                <a:ext cx="180975" cy="355600"/>
              </a:xfrm>
              <a:custGeom>
                <a:avLst/>
                <a:gdLst/>
                <a:ahLst/>
                <a:cxnLst>
                  <a:cxn ang="0">
                    <a:pos x="66" y="0"/>
                  </a:cxn>
                  <a:cxn ang="0">
                    <a:pos x="6" y="0"/>
                  </a:cxn>
                  <a:cxn ang="0">
                    <a:pos x="0" y="24"/>
                  </a:cxn>
                  <a:cxn ang="0">
                    <a:pos x="6" y="24"/>
                  </a:cxn>
                  <a:cxn ang="0">
                    <a:pos x="18" y="42"/>
                  </a:cxn>
                  <a:cxn ang="0">
                    <a:pos x="36" y="48"/>
                  </a:cxn>
                  <a:cxn ang="0">
                    <a:pos x="42" y="60"/>
                  </a:cxn>
                  <a:cxn ang="0">
                    <a:pos x="36" y="72"/>
                  </a:cxn>
                  <a:cxn ang="0">
                    <a:pos x="54" y="96"/>
                  </a:cxn>
                  <a:cxn ang="0">
                    <a:pos x="78" y="126"/>
                  </a:cxn>
                  <a:cxn ang="0">
                    <a:pos x="96" y="144"/>
                  </a:cxn>
                  <a:cxn ang="0">
                    <a:pos x="96" y="175"/>
                  </a:cxn>
                  <a:cxn ang="0">
                    <a:pos x="96" y="211"/>
                  </a:cxn>
                  <a:cxn ang="0">
                    <a:pos x="78" y="223"/>
                  </a:cxn>
                  <a:cxn ang="0">
                    <a:pos x="60" y="229"/>
                  </a:cxn>
                  <a:cxn ang="0">
                    <a:pos x="54" y="241"/>
                  </a:cxn>
                  <a:cxn ang="0">
                    <a:pos x="42" y="247"/>
                  </a:cxn>
                  <a:cxn ang="0">
                    <a:pos x="48" y="253"/>
                  </a:cxn>
                  <a:cxn ang="0">
                    <a:pos x="66" y="271"/>
                  </a:cxn>
                  <a:cxn ang="0">
                    <a:pos x="108" y="241"/>
                  </a:cxn>
                  <a:cxn ang="0">
                    <a:pos x="138" y="211"/>
                  </a:cxn>
                  <a:cxn ang="0">
                    <a:pos x="114" y="132"/>
                  </a:cxn>
                  <a:cxn ang="0">
                    <a:pos x="102" y="114"/>
                  </a:cxn>
                  <a:cxn ang="0">
                    <a:pos x="78" y="84"/>
                  </a:cxn>
                  <a:cxn ang="0">
                    <a:pos x="66" y="60"/>
                  </a:cxn>
                  <a:cxn ang="0">
                    <a:pos x="78" y="48"/>
                  </a:cxn>
                  <a:cxn ang="0">
                    <a:pos x="96" y="36"/>
                  </a:cxn>
                  <a:cxn ang="0">
                    <a:pos x="90" y="18"/>
                  </a:cxn>
                  <a:cxn ang="0">
                    <a:pos x="66" y="0"/>
                  </a:cxn>
                </a:cxnLst>
                <a:rect l="0" t="0" r="r" b="b"/>
                <a:pathLst>
                  <a:path w="138" h="271">
                    <a:moveTo>
                      <a:pt x="66" y="0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6" y="24"/>
                    </a:lnTo>
                    <a:lnTo>
                      <a:pt x="18" y="42"/>
                    </a:lnTo>
                    <a:lnTo>
                      <a:pt x="36" y="48"/>
                    </a:lnTo>
                    <a:lnTo>
                      <a:pt x="42" y="60"/>
                    </a:lnTo>
                    <a:lnTo>
                      <a:pt x="36" y="72"/>
                    </a:lnTo>
                    <a:lnTo>
                      <a:pt x="54" y="96"/>
                    </a:lnTo>
                    <a:lnTo>
                      <a:pt x="78" y="126"/>
                    </a:lnTo>
                    <a:lnTo>
                      <a:pt x="96" y="144"/>
                    </a:lnTo>
                    <a:lnTo>
                      <a:pt x="96" y="175"/>
                    </a:lnTo>
                    <a:lnTo>
                      <a:pt x="96" y="211"/>
                    </a:lnTo>
                    <a:lnTo>
                      <a:pt x="78" y="223"/>
                    </a:lnTo>
                    <a:lnTo>
                      <a:pt x="60" y="229"/>
                    </a:lnTo>
                    <a:lnTo>
                      <a:pt x="54" y="241"/>
                    </a:lnTo>
                    <a:lnTo>
                      <a:pt x="42" y="247"/>
                    </a:lnTo>
                    <a:lnTo>
                      <a:pt x="48" y="253"/>
                    </a:lnTo>
                    <a:lnTo>
                      <a:pt x="66" y="271"/>
                    </a:lnTo>
                    <a:lnTo>
                      <a:pt x="108" y="241"/>
                    </a:lnTo>
                    <a:lnTo>
                      <a:pt x="138" y="211"/>
                    </a:lnTo>
                    <a:lnTo>
                      <a:pt x="114" y="132"/>
                    </a:lnTo>
                    <a:lnTo>
                      <a:pt x="102" y="114"/>
                    </a:lnTo>
                    <a:lnTo>
                      <a:pt x="78" y="84"/>
                    </a:lnTo>
                    <a:lnTo>
                      <a:pt x="66" y="60"/>
                    </a:lnTo>
                    <a:lnTo>
                      <a:pt x="78" y="48"/>
                    </a:lnTo>
                    <a:lnTo>
                      <a:pt x="96" y="36"/>
                    </a:lnTo>
                    <a:lnTo>
                      <a:pt x="90" y="18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9" name="Freeform 1371"/>
              <p:cNvSpPr>
                <a:spLocks/>
              </p:cNvSpPr>
              <p:nvPr/>
            </p:nvSpPr>
            <p:spPr bwMode="auto">
              <a:xfrm>
                <a:off x="6470650" y="4152921"/>
                <a:ext cx="196850" cy="93663"/>
              </a:xfrm>
              <a:custGeom>
                <a:avLst/>
                <a:gdLst/>
                <a:ahLst/>
                <a:cxnLst>
                  <a:cxn ang="0">
                    <a:pos x="102" y="36"/>
                  </a:cxn>
                  <a:cxn ang="0">
                    <a:pos x="66" y="18"/>
                  </a:cxn>
                  <a:cxn ang="0">
                    <a:pos x="24" y="0"/>
                  </a:cxn>
                  <a:cxn ang="0">
                    <a:pos x="12" y="0"/>
                  </a:cxn>
                  <a:cxn ang="0">
                    <a:pos x="0" y="30"/>
                  </a:cxn>
                  <a:cxn ang="0">
                    <a:pos x="60" y="60"/>
                  </a:cxn>
                  <a:cxn ang="0">
                    <a:pos x="102" y="66"/>
                  </a:cxn>
                  <a:cxn ang="0">
                    <a:pos x="126" y="72"/>
                  </a:cxn>
                  <a:cxn ang="0">
                    <a:pos x="138" y="72"/>
                  </a:cxn>
                  <a:cxn ang="0">
                    <a:pos x="150" y="54"/>
                  </a:cxn>
                  <a:cxn ang="0">
                    <a:pos x="150" y="54"/>
                  </a:cxn>
                  <a:cxn ang="0">
                    <a:pos x="138" y="42"/>
                  </a:cxn>
                  <a:cxn ang="0">
                    <a:pos x="102" y="36"/>
                  </a:cxn>
                </a:cxnLst>
                <a:rect l="0" t="0" r="r" b="b"/>
                <a:pathLst>
                  <a:path w="150" h="72">
                    <a:moveTo>
                      <a:pt x="102" y="36"/>
                    </a:moveTo>
                    <a:lnTo>
                      <a:pt x="66" y="18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0" y="30"/>
                    </a:lnTo>
                    <a:lnTo>
                      <a:pt x="60" y="60"/>
                    </a:lnTo>
                    <a:lnTo>
                      <a:pt x="102" y="66"/>
                    </a:lnTo>
                    <a:lnTo>
                      <a:pt x="126" y="72"/>
                    </a:lnTo>
                    <a:lnTo>
                      <a:pt x="138" y="72"/>
                    </a:lnTo>
                    <a:lnTo>
                      <a:pt x="150" y="54"/>
                    </a:lnTo>
                    <a:lnTo>
                      <a:pt x="150" y="54"/>
                    </a:lnTo>
                    <a:lnTo>
                      <a:pt x="138" y="42"/>
                    </a:lnTo>
                    <a:lnTo>
                      <a:pt x="102" y="3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0" name="Freeform 1373"/>
              <p:cNvSpPr>
                <a:spLocks/>
              </p:cNvSpPr>
              <p:nvPr/>
            </p:nvSpPr>
            <p:spPr bwMode="auto">
              <a:xfrm>
                <a:off x="6673850" y="3419496"/>
                <a:ext cx="777875" cy="390525"/>
              </a:xfrm>
              <a:custGeom>
                <a:avLst/>
                <a:gdLst/>
                <a:ahLst/>
                <a:cxnLst>
                  <a:cxn ang="0">
                    <a:pos x="42" y="126"/>
                  </a:cxn>
                  <a:cxn ang="0">
                    <a:pos x="48" y="186"/>
                  </a:cxn>
                  <a:cxn ang="0">
                    <a:pos x="127" y="210"/>
                  </a:cxn>
                  <a:cxn ang="0">
                    <a:pos x="181" y="264"/>
                  </a:cxn>
                  <a:cxn ang="0">
                    <a:pos x="253" y="270"/>
                  </a:cxn>
                  <a:cxn ang="0">
                    <a:pos x="313" y="301"/>
                  </a:cxn>
                  <a:cxn ang="0">
                    <a:pos x="379" y="258"/>
                  </a:cxn>
                  <a:cxn ang="0">
                    <a:pos x="445" y="252"/>
                  </a:cxn>
                  <a:cxn ang="0">
                    <a:pos x="457" y="210"/>
                  </a:cxn>
                  <a:cxn ang="0">
                    <a:pos x="499" y="192"/>
                  </a:cxn>
                  <a:cxn ang="0">
                    <a:pos x="541" y="174"/>
                  </a:cxn>
                  <a:cxn ang="0">
                    <a:pos x="595" y="156"/>
                  </a:cxn>
                  <a:cxn ang="0">
                    <a:pos x="583" y="132"/>
                  </a:cxn>
                  <a:cxn ang="0">
                    <a:pos x="529" y="126"/>
                  </a:cxn>
                  <a:cxn ang="0">
                    <a:pos x="529" y="96"/>
                  </a:cxn>
                  <a:cxn ang="0">
                    <a:pos x="541" y="72"/>
                  </a:cxn>
                  <a:cxn ang="0">
                    <a:pos x="499" y="60"/>
                  </a:cxn>
                  <a:cxn ang="0">
                    <a:pos x="403" y="84"/>
                  </a:cxn>
                  <a:cxn ang="0">
                    <a:pos x="367" y="54"/>
                  </a:cxn>
                  <a:cxn ang="0">
                    <a:pos x="307" y="54"/>
                  </a:cxn>
                  <a:cxn ang="0">
                    <a:pos x="289" y="36"/>
                  </a:cxn>
                  <a:cxn ang="0">
                    <a:pos x="217" y="0"/>
                  </a:cxn>
                  <a:cxn ang="0">
                    <a:pos x="193" y="30"/>
                  </a:cxn>
                  <a:cxn ang="0">
                    <a:pos x="169" y="66"/>
                  </a:cxn>
                  <a:cxn ang="0">
                    <a:pos x="121" y="48"/>
                  </a:cxn>
                  <a:cxn ang="0">
                    <a:pos x="54" y="54"/>
                  </a:cxn>
                  <a:cxn ang="0">
                    <a:pos x="12" y="78"/>
                  </a:cxn>
                  <a:cxn ang="0">
                    <a:pos x="0" y="102"/>
                  </a:cxn>
                  <a:cxn ang="0">
                    <a:pos x="6" y="108"/>
                  </a:cxn>
                  <a:cxn ang="0">
                    <a:pos x="42" y="126"/>
                  </a:cxn>
                </a:cxnLst>
                <a:rect l="0" t="0" r="r" b="b"/>
                <a:pathLst>
                  <a:path w="595" h="301">
                    <a:moveTo>
                      <a:pt x="42" y="126"/>
                    </a:moveTo>
                    <a:lnTo>
                      <a:pt x="48" y="186"/>
                    </a:lnTo>
                    <a:lnTo>
                      <a:pt x="127" y="210"/>
                    </a:lnTo>
                    <a:lnTo>
                      <a:pt x="181" y="264"/>
                    </a:lnTo>
                    <a:lnTo>
                      <a:pt x="253" y="270"/>
                    </a:lnTo>
                    <a:lnTo>
                      <a:pt x="313" y="301"/>
                    </a:lnTo>
                    <a:lnTo>
                      <a:pt x="379" y="258"/>
                    </a:lnTo>
                    <a:lnTo>
                      <a:pt x="445" y="252"/>
                    </a:lnTo>
                    <a:lnTo>
                      <a:pt x="457" y="210"/>
                    </a:lnTo>
                    <a:lnTo>
                      <a:pt x="499" y="192"/>
                    </a:lnTo>
                    <a:lnTo>
                      <a:pt x="541" y="174"/>
                    </a:lnTo>
                    <a:lnTo>
                      <a:pt x="595" y="156"/>
                    </a:lnTo>
                    <a:lnTo>
                      <a:pt x="583" y="132"/>
                    </a:lnTo>
                    <a:lnTo>
                      <a:pt x="529" y="126"/>
                    </a:lnTo>
                    <a:lnTo>
                      <a:pt x="529" y="96"/>
                    </a:lnTo>
                    <a:lnTo>
                      <a:pt x="541" y="72"/>
                    </a:lnTo>
                    <a:lnTo>
                      <a:pt x="499" y="60"/>
                    </a:lnTo>
                    <a:lnTo>
                      <a:pt x="403" y="84"/>
                    </a:lnTo>
                    <a:lnTo>
                      <a:pt x="367" y="54"/>
                    </a:lnTo>
                    <a:lnTo>
                      <a:pt x="307" y="54"/>
                    </a:lnTo>
                    <a:lnTo>
                      <a:pt x="289" y="36"/>
                    </a:lnTo>
                    <a:lnTo>
                      <a:pt x="217" y="0"/>
                    </a:lnTo>
                    <a:lnTo>
                      <a:pt x="193" y="30"/>
                    </a:lnTo>
                    <a:lnTo>
                      <a:pt x="169" y="66"/>
                    </a:lnTo>
                    <a:lnTo>
                      <a:pt x="121" y="48"/>
                    </a:lnTo>
                    <a:lnTo>
                      <a:pt x="54" y="54"/>
                    </a:lnTo>
                    <a:lnTo>
                      <a:pt x="12" y="78"/>
                    </a:lnTo>
                    <a:lnTo>
                      <a:pt x="0" y="102"/>
                    </a:lnTo>
                    <a:lnTo>
                      <a:pt x="6" y="108"/>
                    </a:lnTo>
                    <a:lnTo>
                      <a:pt x="42" y="12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1" name="Freeform 1374"/>
              <p:cNvSpPr>
                <a:spLocks/>
              </p:cNvSpPr>
              <p:nvPr/>
            </p:nvSpPr>
            <p:spPr bwMode="auto">
              <a:xfrm>
                <a:off x="4994275" y="2482871"/>
                <a:ext cx="266700" cy="585788"/>
              </a:xfrm>
              <a:custGeom>
                <a:avLst/>
                <a:gdLst/>
                <a:ahLst/>
                <a:cxnLst>
                  <a:cxn ang="0">
                    <a:pos x="34" y="55"/>
                  </a:cxn>
                  <a:cxn ang="0">
                    <a:pos x="32" y="54"/>
                  </a:cxn>
                  <a:cxn ang="0">
                    <a:pos x="30" y="52"/>
                  </a:cxn>
                  <a:cxn ang="0">
                    <a:pos x="31" y="47"/>
                  </a:cxn>
                  <a:cxn ang="0">
                    <a:pos x="30" y="45"/>
                  </a:cxn>
                  <a:cxn ang="0">
                    <a:pos x="30" y="43"/>
                  </a:cxn>
                  <a:cxn ang="0">
                    <a:pos x="29" y="42"/>
                  </a:cxn>
                  <a:cxn ang="0">
                    <a:pos x="29" y="40"/>
                  </a:cxn>
                  <a:cxn ang="0">
                    <a:pos x="28" y="38"/>
                  </a:cxn>
                  <a:cxn ang="0">
                    <a:pos x="30" y="36"/>
                  </a:cxn>
                  <a:cxn ang="0">
                    <a:pos x="27" y="27"/>
                  </a:cxn>
                  <a:cxn ang="0">
                    <a:pos x="30" y="21"/>
                  </a:cxn>
                  <a:cxn ang="0">
                    <a:pos x="28" y="17"/>
                  </a:cxn>
                  <a:cxn ang="0">
                    <a:pos x="25" y="15"/>
                  </a:cxn>
                  <a:cxn ang="0">
                    <a:pos x="25" y="14"/>
                  </a:cxn>
                  <a:cxn ang="0">
                    <a:pos x="25" y="10"/>
                  </a:cxn>
                  <a:cxn ang="0">
                    <a:pos x="25" y="10"/>
                  </a:cxn>
                  <a:cxn ang="0">
                    <a:pos x="26" y="9"/>
                  </a:cxn>
                  <a:cxn ang="0">
                    <a:pos x="26" y="8"/>
                  </a:cxn>
                  <a:cxn ang="0">
                    <a:pos x="27" y="6"/>
                  </a:cxn>
                  <a:cxn ang="0">
                    <a:pos x="27" y="3"/>
                  </a:cxn>
                  <a:cxn ang="0">
                    <a:pos x="24" y="0"/>
                  </a:cxn>
                  <a:cxn ang="0">
                    <a:pos x="19" y="1"/>
                  </a:cxn>
                  <a:cxn ang="0">
                    <a:pos x="17" y="3"/>
                  </a:cxn>
                  <a:cxn ang="0">
                    <a:pos x="15" y="8"/>
                  </a:cxn>
                  <a:cxn ang="0">
                    <a:pos x="12" y="11"/>
                  </a:cxn>
                  <a:cxn ang="0">
                    <a:pos x="11" y="10"/>
                  </a:cxn>
                  <a:cxn ang="0">
                    <a:pos x="8" y="11"/>
                  </a:cxn>
                  <a:cxn ang="0">
                    <a:pos x="5" y="10"/>
                  </a:cxn>
                  <a:cxn ang="0">
                    <a:pos x="3" y="8"/>
                  </a:cxn>
                  <a:cxn ang="0">
                    <a:pos x="2" y="6"/>
                  </a:cxn>
                  <a:cxn ang="0">
                    <a:pos x="1" y="8"/>
                  </a:cxn>
                  <a:cxn ang="0">
                    <a:pos x="0" y="8"/>
                  </a:cxn>
                  <a:cxn ang="0">
                    <a:pos x="1" y="10"/>
                  </a:cxn>
                  <a:cxn ang="0">
                    <a:pos x="4" y="13"/>
                  </a:cxn>
                  <a:cxn ang="0">
                    <a:pos x="6" y="14"/>
                  </a:cxn>
                  <a:cxn ang="0">
                    <a:pos x="7" y="14"/>
                  </a:cxn>
                  <a:cxn ang="0">
                    <a:pos x="9" y="19"/>
                  </a:cxn>
                  <a:cxn ang="0">
                    <a:pos x="9" y="23"/>
                  </a:cxn>
                  <a:cxn ang="0">
                    <a:pos x="9" y="26"/>
                  </a:cxn>
                  <a:cxn ang="0">
                    <a:pos x="10" y="29"/>
                  </a:cxn>
                  <a:cxn ang="0">
                    <a:pos x="10" y="30"/>
                  </a:cxn>
                  <a:cxn ang="0">
                    <a:pos x="10" y="35"/>
                  </a:cxn>
                  <a:cxn ang="0">
                    <a:pos x="10" y="36"/>
                  </a:cxn>
                  <a:cxn ang="0">
                    <a:pos x="12" y="36"/>
                  </a:cxn>
                  <a:cxn ang="0">
                    <a:pos x="14" y="40"/>
                  </a:cxn>
                  <a:cxn ang="0">
                    <a:pos x="9" y="49"/>
                  </a:cxn>
                  <a:cxn ang="0">
                    <a:pos x="4" y="53"/>
                  </a:cxn>
                  <a:cxn ang="0">
                    <a:pos x="1" y="58"/>
                  </a:cxn>
                  <a:cxn ang="0">
                    <a:pos x="2" y="66"/>
                  </a:cxn>
                  <a:cxn ang="0">
                    <a:pos x="3" y="71"/>
                  </a:cxn>
                  <a:cxn ang="0">
                    <a:pos x="5" y="73"/>
                  </a:cxn>
                  <a:cxn ang="0">
                    <a:pos x="7" y="75"/>
                  </a:cxn>
                  <a:cxn ang="0">
                    <a:pos x="12" y="75"/>
                  </a:cxn>
                  <a:cxn ang="0">
                    <a:pos x="20" y="72"/>
                  </a:cxn>
                  <a:cxn ang="0">
                    <a:pos x="22" y="72"/>
                  </a:cxn>
                  <a:cxn ang="0">
                    <a:pos x="34" y="58"/>
                  </a:cxn>
                  <a:cxn ang="0">
                    <a:pos x="34" y="55"/>
                  </a:cxn>
                </a:cxnLst>
                <a:rect l="0" t="0" r="r" b="b"/>
                <a:pathLst>
                  <a:path w="34" h="75">
                    <a:moveTo>
                      <a:pt x="34" y="55"/>
                    </a:moveTo>
                    <a:cubicBezTo>
                      <a:pt x="32" y="54"/>
                      <a:pt x="32" y="54"/>
                      <a:pt x="32" y="54"/>
                    </a:cubicBezTo>
                    <a:cubicBezTo>
                      <a:pt x="30" y="52"/>
                      <a:pt x="30" y="52"/>
                      <a:pt x="30" y="52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1" y="47"/>
                      <a:pt x="30" y="46"/>
                      <a:pt x="30" y="45"/>
                    </a:cubicBezTo>
                    <a:cubicBezTo>
                      <a:pt x="29" y="45"/>
                      <a:pt x="30" y="43"/>
                      <a:pt x="30" y="43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3" y="71"/>
                      <a:pt x="3" y="71"/>
                      <a:pt x="3" y="71"/>
                    </a:cubicBezTo>
                    <a:cubicBezTo>
                      <a:pt x="5" y="73"/>
                      <a:pt x="5" y="73"/>
                      <a:pt x="5" y="73"/>
                    </a:cubicBezTo>
                    <a:cubicBezTo>
                      <a:pt x="7" y="75"/>
                      <a:pt x="7" y="75"/>
                      <a:pt x="7" y="7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34" y="58"/>
                      <a:pt x="34" y="58"/>
                      <a:pt x="34" y="58"/>
                    </a:cubicBezTo>
                    <a:lnTo>
                      <a:pt x="34" y="55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2" name="Freeform 1375"/>
              <p:cNvSpPr>
                <a:spLocks/>
              </p:cNvSpPr>
              <p:nvPr/>
            </p:nvSpPr>
            <p:spPr bwMode="auto">
              <a:xfrm>
                <a:off x="5268913" y="3411559"/>
                <a:ext cx="15875" cy="7937"/>
              </a:xfrm>
              <a:custGeom>
                <a:avLst/>
                <a:gdLst/>
                <a:ahLst/>
                <a:cxnLst>
                  <a:cxn ang="0">
                    <a:pos x="1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12" y="6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12" y="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3" name="Freeform 1376"/>
              <p:cNvSpPr>
                <a:spLocks/>
              </p:cNvSpPr>
              <p:nvPr/>
            </p:nvSpPr>
            <p:spPr bwMode="auto">
              <a:xfrm>
                <a:off x="5167313" y="1825646"/>
                <a:ext cx="3792537" cy="2030413"/>
              </a:xfrm>
              <a:custGeom>
                <a:avLst/>
                <a:gdLst/>
                <a:ahLst/>
                <a:cxnLst>
                  <a:cxn ang="0">
                    <a:pos x="470" y="89"/>
                  </a:cxn>
                  <a:cxn ang="0">
                    <a:pos x="451" y="97"/>
                  </a:cxn>
                  <a:cxn ang="0">
                    <a:pos x="431" y="89"/>
                  </a:cxn>
                  <a:cxn ang="0">
                    <a:pos x="403" y="77"/>
                  </a:cxn>
                  <a:cxn ang="0">
                    <a:pos x="362" y="59"/>
                  </a:cxn>
                  <a:cxn ang="0">
                    <a:pos x="342" y="70"/>
                  </a:cxn>
                  <a:cxn ang="0">
                    <a:pos x="323" y="73"/>
                  </a:cxn>
                  <a:cxn ang="0">
                    <a:pos x="312" y="51"/>
                  </a:cxn>
                  <a:cxn ang="0">
                    <a:pos x="287" y="53"/>
                  </a:cxn>
                  <a:cxn ang="0">
                    <a:pos x="264" y="44"/>
                  </a:cxn>
                  <a:cxn ang="0">
                    <a:pos x="262" y="39"/>
                  </a:cxn>
                  <a:cxn ang="0">
                    <a:pos x="254" y="8"/>
                  </a:cxn>
                  <a:cxn ang="0">
                    <a:pos x="216" y="19"/>
                  </a:cxn>
                  <a:cxn ang="0">
                    <a:pos x="169" y="54"/>
                  </a:cxn>
                  <a:cxn ang="0">
                    <a:pos x="152" y="59"/>
                  </a:cxn>
                  <a:cxn ang="0">
                    <a:pos x="143" y="76"/>
                  </a:cxn>
                  <a:cxn ang="0">
                    <a:pos x="128" y="70"/>
                  </a:cxn>
                  <a:cxn ang="0">
                    <a:pos x="132" y="94"/>
                  </a:cxn>
                  <a:cxn ang="0">
                    <a:pos x="104" y="95"/>
                  </a:cxn>
                  <a:cxn ang="0">
                    <a:pos x="83" y="97"/>
                  </a:cxn>
                  <a:cxn ang="0">
                    <a:pos x="59" y="112"/>
                  </a:cxn>
                  <a:cxn ang="0">
                    <a:pos x="53" y="99"/>
                  </a:cxn>
                  <a:cxn ang="0">
                    <a:pos x="49" y="116"/>
                  </a:cxn>
                  <a:cxn ang="0">
                    <a:pos x="39" y="129"/>
                  </a:cxn>
                  <a:cxn ang="0">
                    <a:pos x="31" y="136"/>
                  </a:cxn>
                  <a:cxn ang="0">
                    <a:pos x="23" y="118"/>
                  </a:cxn>
                  <a:cxn ang="0">
                    <a:pos x="22" y="113"/>
                  </a:cxn>
                  <a:cxn ang="0">
                    <a:pos x="36" y="101"/>
                  </a:cxn>
                  <a:cxn ang="0">
                    <a:pos x="13" y="87"/>
                  </a:cxn>
                  <a:cxn ang="0">
                    <a:pos x="4" y="94"/>
                  </a:cxn>
                  <a:cxn ang="0">
                    <a:pos x="8" y="107"/>
                  </a:cxn>
                  <a:cxn ang="0">
                    <a:pos x="8" y="129"/>
                  </a:cxn>
                  <a:cxn ang="0">
                    <a:pos x="11" y="143"/>
                  </a:cxn>
                  <a:cxn ang="0">
                    <a:pos x="2" y="164"/>
                  </a:cxn>
                  <a:cxn ang="0">
                    <a:pos x="9" y="186"/>
                  </a:cxn>
                  <a:cxn ang="0">
                    <a:pos x="15" y="205"/>
                  </a:cxn>
                  <a:cxn ang="0">
                    <a:pos x="34" y="219"/>
                  </a:cxn>
                  <a:cxn ang="0">
                    <a:pos x="26" y="232"/>
                  </a:cxn>
                  <a:cxn ang="0">
                    <a:pos x="45" y="248"/>
                  </a:cxn>
                  <a:cxn ang="0">
                    <a:pos x="59" y="256"/>
                  </a:cxn>
                  <a:cxn ang="0">
                    <a:pos x="63" y="244"/>
                  </a:cxn>
                  <a:cxn ang="0">
                    <a:pos x="63" y="224"/>
                  </a:cxn>
                  <a:cxn ang="0">
                    <a:pos x="82" y="209"/>
                  </a:cxn>
                  <a:cxn ang="0">
                    <a:pos x="109" y="196"/>
                  </a:cxn>
                  <a:cxn ang="0">
                    <a:pos x="160" y="203"/>
                  </a:cxn>
                  <a:cxn ang="0">
                    <a:pos x="191" y="222"/>
                  </a:cxn>
                  <a:cxn ang="0">
                    <a:pos x="224" y="211"/>
                  </a:cxn>
                  <a:cxn ang="0">
                    <a:pos x="275" y="216"/>
                  </a:cxn>
                  <a:cxn ang="0">
                    <a:pos x="307" y="200"/>
                  </a:cxn>
                  <a:cxn ang="0">
                    <a:pos x="329" y="239"/>
                  </a:cxn>
                  <a:cxn ang="0">
                    <a:pos x="335" y="250"/>
                  </a:cxn>
                  <a:cxn ang="0">
                    <a:pos x="360" y="203"/>
                  </a:cxn>
                  <a:cxn ang="0">
                    <a:pos x="341" y="192"/>
                  </a:cxn>
                  <a:cxn ang="0">
                    <a:pos x="371" y="164"/>
                  </a:cxn>
                  <a:cxn ang="0">
                    <a:pos x="403" y="166"/>
                  </a:cxn>
                  <a:cxn ang="0">
                    <a:pos x="421" y="155"/>
                  </a:cxn>
                  <a:cxn ang="0">
                    <a:pos x="419" y="166"/>
                  </a:cxn>
                  <a:cxn ang="0">
                    <a:pos x="416" y="202"/>
                  </a:cxn>
                  <a:cxn ang="0">
                    <a:pos x="427" y="184"/>
                  </a:cxn>
                  <a:cxn ang="0">
                    <a:pos x="435" y="161"/>
                  </a:cxn>
                  <a:cxn ang="0">
                    <a:pos x="457" y="156"/>
                  </a:cxn>
                  <a:cxn ang="0">
                    <a:pos x="479" y="140"/>
                  </a:cxn>
                </a:cxnLst>
                <a:rect l="0" t="0" r="r" b="b"/>
                <a:pathLst>
                  <a:path w="483" h="260">
                    <a:moveTo>
                      <a:pt x="482" y="127"/>
                    </a:moveTo>
                    <a:cubicBezTo>
                      <a:pt x="483" y="96"/>
                      <a:pt x="483" y="96"/>
                      <a:pt x="483" y="96"/>
                    </a:cubicBezTo>
                    <a:cubicBezTo>
                      <a:pt x="480" y="95"/>
                      <a:pt x="480" y="95"/>
                      <a:pt x="480" y="95"/>
                    </a:cubicBezTo>
                    <a:cubicBezTo>
                      <a:pt x="478" y="94"/>
                      <a:pt x="478" y="94"/>
                      <a:pt x="478" y="94"/>
                    </a:cubicBezTo>
                    <a:cubicBezTo>
                      <a:pt x="478" y="94"/>
                      <a:pt x="474" y="90"/>
                      <a:pt x="474" y="90"/>
                    </a:cubicBezTo>
                    <a:cubicBezTo>
                      <a:pt x="473" y="89"/>
                      <a:pt x="470" y="89"/>
                      <a:pt x="470" y="89"/>
                    </a:cubicBezTo>
                    <a:cubicBezTo>
                      <a:pt x="463" y="88"/>
                      <a:pt x="463" y="88"/>
                      <a:pt x="463" y="88"/>
                    </a:cubicBezTo>
                    <a:cubicBezTo>
                      <a:pt x="459" y="87"/>
                      <a:pt x="459" y="87"/>
                      <a:pt x="459" y="87"/>
                    </a:cubicBezTo>
                    <a:cubicBezTo>
                      <a:pt x="456" y="87"/>
                      <a:pt x="456" y="87"/>
                      <a:pt x="456" y="87"/>
                    </a:cubicBezTo>
                    <a:cubicBezTo>
                      <a:pt x="454" y="87"/>
                      <a:pt x="454" y="87"/>
                      <a:pt x="454" y="87"/>
                    </a:cubicBezTo>
                    <a:cubicBezTo>
                      <a:pt x="455" y="95"/>
                      <a:pt x="455" y="95"/>
                      <a:pt x="455" y="95"/>
                    </a:cubicBezTo>
                    <a:cubicBezTo>
                      <a:pt x="455" y="95"/>
                      <a:pt x="451" y="97"/>
                      <a:pt x="451" y="97"/>
                    </a:cubicBezTo>
                    <a:cubicBezTo>
                      <a:pt x="450" y="97"/>
                      <a:pt x="448" y="94"/>
                      <a:pt x="448" y="94"/>
                    </a:cubicBezTo>
                    <a:cubicBezTo>
                      <a:pt x="445" y="91"/>
                      <a:pt x="445" y="91"/>
                      <a:pt x="445" y="91"/>
                    </a:cubicBezTo>
                    <a:cubicBezTo>
                      <a:pt x="445" y="89"/>
                      <a:pt x="445" y="89"/>
                      <a:pt x="445" y="89"/>
                    </a:cubicBezTo>
                    <a:cubicBezTo>
                      <a:pt x="440" y="89"/>
                      <a:pt x="440" y="89"/>
                      <a:pt x="440" y="89"/>
                    </a:cubicBezTo>
                    <a:cubicBezTo>
                      <a:pt x="437" y="90"/>
                      <a:pt x="437" y="90"/>
                      <a:pt x="437" y="90"/>
                    </a:cubicBezTo>
                    <a:cubicBezTo>
                      <a:pt x="431" y="89"/>
                      <a:pt x="431" y="89"/>
                      <a:pt x="431" y="89"/>
                    </a:cubicBezTo>
                    <a:cubicBezTo>
                      <a:pt x="426" y="89"/>
                      <a:pt x="426" y="89"/>
                      <a:pt x="426" y="89"/>
                    </a:cubicBezTo>
                    <a:cubicBezTo>
                      <a:pt x="423" y="90"/>
                      <a:pt x="423" y="90"/>
                      <a:pt x="423" y="90"/>
                    </a:cubicBezTo>
                    <a:cubicBezTo>
                      <a:pt x="419" y="87"/>
                      <a:pt x="419" y="87"/>
                      <a:pt x="419" y="87"/>
                    </a:cubicBezTo>
                    <a:cubicBezTo>
                      <a:pt x="419" y="80"/>
                      <a:pt x="419" y="80"/>
                      <a:pt x="419" y="80"/>
                    </a:cubicBezTo>
                    <a:cubicBezTo>
                      <a:pt x="413" y="77"/>
                      <a:pt x="413" y="77"/>
                      <a:pt x="413" y="77"/>
                    </a:cubicBezTo>
                    <a:cubicBezTo>
                      <a:pt x="403" y="77"/>
                      <a:pt x="403" y="77"/>
                      <a:pt x="403" y="77"/>
                    </a:cubicBezTo>
                    <a:cubicBezTo>
                      <a:pt x="394" y="77"/>
                      <a:pt x="394" y="77"/>
                      <a:pt x="394" y="77"/>
                    </a:cubicBezTo>
                    <a:cubicBezTo>
                      <a:pt x="393" y="75"/>
                      <a:pt x="393" y="75"/>
                      <a:pt x="393" y="75"/>
                    </a:cubicBezTo>
                    <a:cubicBezTo>
                      <a:pt x="392" y="72"/>
                      <a:pt x="392" y="72"/>
                      <a:pt x="392" y="72"/>
                    </a:cubicBezTo>
                    <a:cubicBezTo>
                      <a:pt x="386" y="69"/>
                      <a:pt x="386" y="69"/>
                      <a:pt x="386" y="69"/>
                    </a:cubicBezTo>
                    <a:cubicBezTo>
                      <a:pt x="386" y="64"/>
                      <a:pt x="386" y="64"/>
                      <a:pt x="386" y="64"/>
                    </a:cubicBezTo>
                    <a:cubicBezTo>
                      <a:pt x="362" y="59"/>
                      <a:pt x="362" y="59"/>
                      <a:pt x="362" y="59"/>
                    </a:cubicBezTo>
                    <a:cubicBezTo>
                      <a:pt x="361" y="61"/>
                      <a:pt x="361" y="61"/>
                      <a:pt x="361" y="61"/>
                    </a:cubicBezTo>
                    <a:cubicBezTo>
                      <a:pt x="356" y="65"/>
                      <a:pt x="356" y="65"/>
                      <a:pt x="356" y="65"/>
                    </a:cubicBezTo>
                    <a:cubicBezTo>
                      <a:pt x="357" y="71"/>
                      <a:pt x="357" y="71"/>
                      <a:pt x="357" y="71"/>
                    </a:cubicBezTo>
                    <a:cubicBezTo>
                      <a:pt x="351" y="73"/>
                      <a:pt x="351" y="73"/>
                      <a:pt x="351" y="73"/>
                    </a:cubicBezTo>
                    <a:cubicBezTo>
                      <a:pt x="347" y="72"/>
                      <a:pt x="347" y="72"/>
                      <a:pt x="347" y="72"/>
                    </a:cubicBezTo>
                    <a:cubicBezTo>
                      <a:pt x="342" y="70"/>
                      <a:pt x="342" y="70"/>
                      <a:pt x="342" y="70"/>
                    </a:cubicBezTo>
                    <a:cubicBezTo>
                      <a:pt x="340" y="72"/>
                      <a:pt x="340" y="72"/>
                      <a:pt x="340" y="72"/>
                    </a:cubicBezTo>
                    <a:cubicBezTo>
                      <a:pt x="336" y="71"/>
                      <a:pt x="336" y="71"/>
                      <a:pt x="336" y="71"/>
                    </a:cubicBezTo>
                    <a:cubicBezTo>
                      <a:pt x="332" y="68"/>
                      <a:pt x="332" y="68"/>
                      <a:pt x="332" y="68"/>
                    </a:cubicBezTo>
                    <a:cubicBezTo>
                      <a:pt x="331" y="74"/>
                      <a:pt x="331" y="74"/>
                      <a:pt x="331" y="74"/>
                    </a:cubicBezTo>
                    <a:cubicBezTo>
                      <a:pt x="328" y="78"/>
                      <a:pt x="328" y="78"/>
                      <a:pt x="328" y="78"/>
                    </a:cubicBezTo>
                    <a:cubicBezTo>
                      <a:pt x="323" y="73"/>
                      <a:pt x="323" y="73"/>
                      <a:pt x="323" y="73"/>
                    </a:cubicBezTo>
                    <a:cubicBezTo>
                      <a:pt x="320" y="67"/>
                      <a:pt x="320" y="67"/>
                      <a:pt x="320" y="67"/>
                    </a:cubicBezTo>
                    <a:cubicBezTo>
                      <a:pt x="323" y="60"/>
                      <a:pt x="323" y="60"/>
                      <a:pt x="323" y="60"/>
                    </a:cubicBezTo>
                    <a:cubicBezTo>
                      <a:pt x="323" y="57"/>
                      <a:pt x="323" y="57"/>
                      <a:pt x="323" y="57"/>
                    </a:cubicBezTo>
                    <a:cubicBezTo>
                      <a:pt x="320" y="52"/>
                      <a:pt x="320" y="52"/>
                      <a:pt x="320" y="52"/>
                    </a:cubicBezTo>
                    <a:cubicBezTo>
                      <a:pt x="316" y="51"/>
                      <a:pt x="316" y="51"/>
                      <a:pt x="316" y="51"/>
                    </a:cubicBezTo>
                    <a:cubicBezTo>
                      <a:pt x="312" y="51"/>
                      <a:pt x="312" y="51"/>
                      <a:pt x="312" y="51"/>
                    </a:cubicBezTo>
                    <a:cubicBezTo>
                      <a:pt x="310" y="49"/>
                      <a:pt x="310" y="49"/>
                      <a:pt x="310" y="49"/>
                    </a:cubicBezTo>
                    <a:cubicBezTo>
                      <a:pt x="306" y="46"/>
                      <a:pt x="306" y="46"/>
                      <a:pt x="306" y="46"/>
                    </a:cubicBezTo>
                    <a:cubicBezTo>
                      <a:pt x="303" y="50"/>
                      <a:pt x="303" y="50"/>
                      <a:pt x="303" y="50"/>
                    </a:cubicBezTo>
                    <a:cubicBezTo>
                      <a:pt x="301" y="55"/>
                      <a:pt x="301" y="55"/>
                      <a:pt x="301" y="55"/>
                    </a:cubicBezTo>
                    <a:cubicBezTo>
                      <a:pt x="292" y="55"/>
                      <a:pt x="292" y="55"/>
                      <a:pt x="292" y="55"/>
                    </a:cubicBezTo>
                    <a:cubicBezTo>
                      <a:pt x="287" y="53"/>
                      <a:pt x="287" y="53"/>
                      <a:pt x="287" y="53"/>
                    </a:cubicBezTo>
                    <a:cubicBezTo>
                      <a:pt x="286" y="49"/>
                      <a:pt x="286" y="49"/>
                      <a:pt x="286" y="49"/>
                    </a:cubicBezTo>
                    <a:cubicBezTo>
                      <a:pt x="277" y="49"/>
                      <a:pt x="277" y="49"/>
                      <a:pt x="277" y="49"/>
                    </a:cubicBezTo>
                    <a:cubicBezTo>
                      <a:pt x="272" y="52"/>
                      <a:pt x="272" y="52"/>
                      <a:pt x="272" y="52"/>
                    </a:cubicBezTo>
                    <a:cubicBezTo>
                      <a:pt x="271" y="49"/>
                      <a:pt x="271" y="49"/>
                      <a:pt x="271" y="49"/>
                    </a:cubicBezTo>
                    <a:cubicBezTo>
                      <a:pt x="268" y="45"/>
                      <a:pt x="268" y="45"/>
                      <a:pt x="268" y="45"/>
                    </a:cubicBezTo>
                    <a:cubicBezTo>
                      <a:pt x="264" y="44"/>
                      <a:pt x="264" y="44"/>
                      <a:pt x="264" y="44"/>
                    </a:cubicBezTo>
                    <a:cubicBezTo>
                      <a:pt x="259" y="49"/>
                      <a:pt x="259" y="49"/>
                      <a:pt x="259" y="49"/>
                    </a:cubicBezTo>
                    <a:cubicBezTo>
                      <a:pt x="253" y="52"/>
                      <a:pt x="253" y="52"/>
                      <a:pt x="253" y="52"/>
                    </a:cubicBezTo>
                    <a:cubicBezTo>
                      <a:pt x="247" y="57"/>
                      <a:pt x="247" y="57"/>
                      <a:pt x="247" y="57"/>
                    </a:cubicBezTo>
                    <a:cubicBezTo>
                      <a:pt x="251" y="51"/>
                      <a:pt x="251" y="51"/>
                      <a:pt x="251" y="51"/>
                    </a:cubicBezTo>
                    <a:cubicBezTo>
                      <a:pt x="255" y="48"/>
                      <a:pt x="255" y="48"/>
                      <a:pt x="255" y="48"/>
                    </a:cubicBezTo>
                    <a:cubicBezTo>
                      <a:pt x="262" y="39"/>
                      <a:pt x="262" y="39"/>
                      <a:pt x="262" y="39"/>
                    </a:cubicBezTo>
                    <a:cubicBezTo>
                      <a:pt x="266" y="35"/>
                      <a:pt x="266" y="35"/>
                      <a:pt x="266" y="35"/>
                    </a:cubicBezTo>
                    <a:cubicBezTo>
                      <a:pt x="270" y="29"/>
                      <a:pt x="270" y="29"/>
                      <a:pt x="270" y="29"/>
                    </a:cubicBezTo>
                    <a:cubicBezTo>
                      <a:pt x="268" y="19"/>
                      <a:pt x="268" y="19"/>
                      <a:pt x="268" y="19"/>
                    </a:cubicBezTo>
                    <a:cubicBezTo>
                      <a:pt x="260" y="12"/>
                      <a:pt x="260" y="12"/>
                      <a:pt x="260" y="12"/>
                    </a:cubicBezTo>
                    <a:cubicBezTo>
                      <a:pt x="254" y="11"/>
                      <a:pt x="254" y="11"/>
                      <a:pt x="254" y="11"/>
                    </a:cubicBezTo>
                    <a:cubicBezTo>
                      <a:pt x="254" y="8"/>
                      <a:pt x="254" y="8"/>
                      <a:pt x="254" y="8"/>
                    </a:cubicBezTo>
                    <a:cubicBezTo>
                      <a:pt x="249" y="1"/>
                      <a:pt x="249" y="1"/>
                      <a:pt x="249" y="1"/>
                    </a:cubicBezTo>
                    <a:cubicBezTo>
                      <a:pt x="249" y="1"/>
                      <a:pt x="242" y="0"/>
                      <a:pt x="241" y="0"/>
                    </a:cubicBezTo>
                    <a:cubicBezTo>
                      <a:pt x="241" y="1"/>
                      <a:pt x="233" y="9"/>
                      <a:pt x="233" y="9"/>
                    </a:cubicBezTo>
                    <a:cubicBezTo>
                      <a:pt x="231" y="16"/>
                      <a:pt x="231" y="16"/>
                      <a:pt x="231" y="16"/>
                    </a:cubicBezTo>
                    <a:cubicBezTo>
                      <a:pt x="222" y="22"/>
                      <a:pt x="222" y="22"/>
                      <a:pt x="222" y="22"/>
                    </a:cubicBezTo>
                    <a:cubicBezTo>
                      <a:pt x="216" y="19"/>
                      <a:pt x="216" y="19"/>
                      <a:pt x="216" y="19"/>
                    </a:cubicBezTo>
                    <a:cubicBezTo>
                      <a:pt x="206" y="23"/>
                      <a:pt x="206" y="23"/>
                      <a:pt x="206" y="23"/>
                    </a:cubicBezTo>
                    <a:cubicBezTo>
                      <a:pt x="195" y="29"/>
                      <a:pt x="195" y="29"/>
                      <a:pt x="195" y="29"/>
                    </a:cubicBezTo>
                    <a:cubicBezTo>
                      <a:pt x="190" y="35"/>
                      <a:pt x="190" y="35"/>
                      <a:pt x="190" y="35"/>
                    </a:cubicBezTo>
                    <a:cubicBezTo>
                      <a:pt x="190" y="35"/>
                      <a:pt x="189" y="46"/>
                      <a:pt x="188" y="46"/>
                    </a:cubicBezTo>
                    <a:cubicBezTo>
                      <a:pt x="187" y="46"/>
                      <a:pt x="172" y="50"/>
                      <a:pt x="172" y="50"/>
                    </a:cubicBezTo>
                    <a:cubicBezTo>
                      <a:pt x="169" y="54"/>
                      <a:pt x="169" y="54"/>
                      <a:pt x="169" y="54"/>
                    </a:cubicBezTo>
                    <a:cubicBezTo>
                      <a:pt x="169" y="54"/>
                      <a:pt x="171" y="63"/>
                      <a:pt x="170" y="64"/>
                    </a:cubicBezTo>
                    <a:cubicBezTo>
                      <a:pt x="170" y="64"/>
                      <a:pt x="167" y="63"/>
                      <a:pt x="167" y="63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62" y="61"/>
                      <a:pt x="160" y="65"/>
                      <a:pt x="158" y="66"/>
                    </a:cubicBezTo>
                    <a:cubicBezTo>
                      <a:pt x="155" y="67"/>
                      <a:pt x="155" y="62"/>
                      <a:pt x="155" y="62"/>
                    </a:cubicBezTo>
                    <a:cubicBezTo>
                      <a:pt x="152" y="59"/>
                      <a:pt x="152" y="59"/>
                      <a:pt x="152" y="59"/>
                    </a:cubicBezTo>
                    <a:cubicBezTo>
                      <a:pt x="150" y="59"/>
                      <a:pt x="150" y="59"/>
                      <a:pt x="150" y="59"/>
                    </a:cubicBezTo>
                    <a:cubicBezTo>
                      <a:pt x="148" y="65"/>
                      <a:pt x="148" y="65"/>
                      <a:pt x="148" y="65"/>
                    </a:cubicBezTo>
                    <a:cubicBezTo>
                      <a:pt x="148" y="65"/>
                      <a:pt x="148" y="70"/>
                      <a:pt x="148" y="70"/>
                    </a:cubicBezTo>
                    <a:cubicBezTo>
                      <a:pt x="149" y="71"/>
                      <a:pt x="148" y="79"/>
                      <a:pt x="148" y="79"/>
                    </a:cubicBezTo>
                    <a:cubicBezTo>
                      <a:pt x="145" y="80"/>
                      <a:pt x="145" y="80"/>
                      <a:pt x="145" y="80"/>
                    </a:cubicBezTo>
                    <a:cubicBezTo>
                      <a:pt x="143" y="76"/>
                      <a:pt x="143" y="76"/>
                      <a:pt x="143" y="76"/>
                    </a:cubicBezTo>
                    <a:cubicBezTo>
                      <a:pt x="145" y="68"/>
                      <a:pt x="145" y="68"/>
                      <a:pt x="145" y="68"/>
                    </a:cubicBezTo>
                    <a:cubicBezTo>
                      <a:pt x="144" y="63"/>
                      <a:pt x="144" y="63"/>
                      <a:pt x="144" y="63"/>
                    </a:cubicBezTo>
                    <a:cubicBezTo>
                      <a:pt x="143" y="58"/>
                      <a:pt x="143" y="58"/>
                      <a:pt x="143" y="58"/>
                    </a:cubicBezTo>
                    <a:cubicBezTo>
                      <a:pt x="137" y="56"/>
                      <a:pt x="137" y="56"/>
                      <a:pt x="137" y="56"/>
                    </a:cubicBezTo>
                    <a:cubicBezTo>
                      <a:pt x="131" y="56"/>
                      <a:pt x="131" y="56"/>
                      <a:pt x="131" y="56"/>
                    </a:cubicBezTo>
                    <a:cubicBezTo>
                      <a:pt x="128" y="70"/>
                      <a:pt x="128" y="70"/>
                      <a:pt x="128" y="70"/>
                    </a:cubicBezTo>
                    <a:cubicBezTo>
                      <a:pt x="125" y="73"/>
                      <a:pt x="125" y="73"/>
                      <a:pt x="125" y="73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5" y="86"/>
                      <a:pt x="125" y="86"/>
                      <a:pt x="125" y="86"/>
                    </a:cubicBezTo>
                    <a:cubicBezTo>
                      <a:pt x="126" y="88"/>
                      <a:pt x="126" y="88"/>
                      <a:pt x="126" y="88"/>
                    </a:cubicBezTo>
                    <a:cubicBezTo>
                      <a:pt x="132" y="94"/>
                      <a:pt x="132" y="94"/>
                      <a:pt x="132" y="94"/>
                    </a:cubicBezTo>
                    <a:cubicBezTo>
                      <a:pt x="128" y="101"/>
                      <a:pt x="128" y="101"/>
                      <a:pt x="128" y="101"/>
                    </a:cubicBezTo>
                    <a:cubicBezTo>
                      <a:pt x="121" y="94"/>
                      <a:pt x="121" y="94"/>
                      <a:pt x="121" y="94"/>
                    </a:cubicBezTo>
                    <a:cubicBezTo>
                      <a:pt x="113" y="88"/>
                      <a:pt x="113" y="88"/>
                      <a:pt x="113" y="88"/>
                    </a:cubicBezTo>
                    <a:cubicBezTo>
                      <a:pt x="108" y="88"/>
                      <a:pt x="108" y="88"/>
                      <a:pt x="108" y="88"/>
                    </a:cubicBezTo>
                    <a:cubicBezTo>
                      <a:pt x="103" y="88"/>
                      <a:pt x="103" y="88"/>
                      <a:pt x="103" y="88"/>
                    </a:cubicBezTo>
                    <a:cubicBezTo>
                      <a:pt x="104" y="95"/>
                      <a:pt x="104" y="95"/>
                      <a:pt x="104" y="95"/>
                    </a:cubicBezTo>
                    <a:cubicBezTo>
                      <a:pt x="102" y="96"/>
                      <a:pt x="102" y="96"/>
                      <a:pt x="102" y="96"/>
                    </a:cubicBezTo>
                    <a:cubicBezTo>
                      <a:pt x="98" y="95"/>
                      <a:pt x="98" y="95"/>
                      <a:pt x="98" y="95"/>
                    </a:cubicBezTo>
                    <a:cubicBezTo>
                      <a:pt x="93" y="97"/>
                      <a:pt x="93" y="97"/>
                      <a:pt x="93" y="97"/>
                    </a:cubicBezTo>
                    <a:cubicBezTo>
                      <a:pt x="89" y="98"/>
                      <a:pt x="89" y="98"/>
                      <a:pt x="89" y="98"/>
                    </a:cubicBezTo>
                    <a:cubicBezTo>
                      <a:pt x="85" y="99"/>
                      <a:pt x="85" y="99"/>
                      <a:pt x="85" y="99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79" y="98"/>
                      <a:pt x="79" y="98"/>
                      <a:pt x="79" y="98"/>
                    </a:cubicBezTo>
                    <a:cubicBezTo>
                      <a:pt x="73" y="102"/>
                      <a:pt x="73" y="102"/>
                      <a:pt x="73" y="102"/>
                    </a:cubicBezTo>
                    <a:cubicBezTo>
                      <a:pt x="66" y="106"/>
                      <a:pt x="66" y="106"/>
                      <a:pt x="66" y="106"/>
                    </a:cubicBezTo>
                    <a:cubicBezTo>
                      <a:pt x="64" y="107"/>
                      <a:pt x="64" y="107"/>
                      <a:pt x="64" y="107"/>
                    </a:cubicBezTo>
                    <a:cubicBezTo>
                      <a:pt x="62" y="112"/>
                      <a:pt x="62" y="112"/>
                      <a:pt x="62" y="112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6" y="109"/>
                      <a:pt x="56" y="109"/>
                      <a:pt x="56" y="109"/>
                    </a:cubicBezTo>
                    <a:cubicBezTo>
                      <a:pt x="57" y="106"/>
                      <a:pt x="57" y="106"/>
                      <a:pt x="57" y="106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59" y="100"/>
                      <a:pt x="59" y="100"/>
                      <a:pt x="59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0" y="98"/>
                      <a:pt x="50" y="98"/>
                      <a:pt x="50" y="98"/>
                    </a:cubicBezTo>
                    <a:cubicBezTo>
                      <a:pt x="52" y="102"/>
                      <a:pt x="52" y="102"/>
                      <a:pt x="52" y="102"/>
                    </a:cubicBezTo>
                    <a:cubicBezTo>
                      <a:pt x="52" y="109"/>
                      <a:pt x="52" y="109"/>
                      <a:pt x="52" y="109"/>
                    </a:cubicBezTo>
                    <a:cubicBezTo>
                      <a:pt x="54" y="112"/>
                      <a:pt x="54" y="112"/>
                      <a:pt x="54" y="112"/>
                    </a:cubicBezTo>
                    <a:cubicBezTo>
                      <a:pt x="52" y="118"/>
                      <a:pt x="52" y="118"/>
                      <a:pt x="52" y="118"/>
                    </a:cubicBezTo>
                    <a:cubicBezTo>
                      <a:pt x="49" y="116"/>
                      <a:pt x="49" y="116"/>
                      <a:pt x="49" y="116"/>
                    </a:cubicBezTo>
                    <a:cubicBezTo>
                      <a:pt x="46" y="116"/>
                      <a:pt x="46" y="116"/>
                      <a:pt x="46" y="116"/>
                    </a:cubicBezTo>
                    <a:cubicBezTo>
                      <a:pt x="43" y="118"/>
                      <a:pt x="43" y="118"/>
                      <a:pt x="43" y="118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38" y="123"/>
                      <a:pt x="38" y="123"/>
                      <a:pt x="38" y="123"/>
                    </a:cubicBezTo>
                    <a:cubicBezTo>
                      <a:pt x="41" y="130"/>
                      <a:pt x="41" y="130"/>
                      <a:pt x="41" y="130"/>
                    </a:cubicBezTo>
                    <a:cubicBezTo>
                      <a:pt x="41" y="130"/>
                      <a:pt x="39" y="129"/>
                      <a:pt x="39" y="129"/>
                    </a:cubicBezTo>
                    <a:cubicBezTo>
                      <a:pt x="38" y="128"/>
                      <a:pt x="33" y="128"/>
                      <a:pt x="33" y="128"/>
                    </a:cubicBezTo>
                    <a:cubicBezTo>
                      <a:pt x="30" y="127"/>
                      <a:pt x="30" y="127"/>
                      <a:pt x="30" y="127"/>
                    </a:cubicBezTo>
                    <a:cubicBezTo>
                      <a:pt x="30" y="129"/>
                      <a:pt x="30" y="129"/>
                      <a:pt x="30" y="129"/>
                    </a:cubicBezTo>
                    <a:cubicBezTo>
                      <a:pt x="32" y="132"/>
                      <a:pt x="32" y="132"/>
                      <a:pt x="32" y="132"/>
                    </a:cubicBezTo>
                    <a:cubicBezTo>
                      <a:pt x="33" y="135"/>
                      <a:pt x="33" y="135"/>
                      <a:pt x="33" y="135"/>
                    </a:cubicBezTo>
                    <a:cubicBezTo>
                      <a:pt x="31" y="136"/>
                      <a:pt x="31" y="136"/>
                      <a:pt x="31" y="136"/>
                    </a:cubicBezTo>
                    <a:cubicBezTo>
                      <a:pt x="26" y="133"/>
                      <a:pt x="26" y="133"/>
                      <a:pt x="26" y="133"/>
                    </a:cubicBezTo>
                    <a:cubicBezTo>
                      <a:pt x="23" y="130"/>
                      <a:pt x="23" y="130"/>
                      <a:pt x="23" y="130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1" y="123"/>
                      <a:pt x="21" y="123"/>
                      <a:pt x="21" y="123"/>
                    </a:cubicBezTo>
                    <a:cubicBezTo>
                      <a:pt x="23" y="121"/>
                      <a:pt x="23" y="121"/>
                      <a:pt x="23" y="121"/>
                    </a:cubicBezTo>
                    <a:cubicBezTo>
                      <a:pt x="23" y="118"/>
                      <a:pt x="23" y="118"/>
                      <a:pt x="23" y="118"/>
                    </a:cubicBezTo>
                    <a:cubicBezTo>
                      <a:pt x="19" y="116"/>
                      <a:pt x="19" y="116"/>
                      <a:pt x="19" y="116"/>
                    </a:cubicBezTo>
                    <a:cubicBezTo>
                      <a:pt x="15" y="113"/>
                      <a:pt x="15" y="113"/>
                      <a:pt x="15" y="113"/>
                    </a:cubicBezTo>
                    <a:cubicBezTo>
                      <a:pt x="14" y="111"/>
                      <a:pt x="14" y="111"/>
                      <a:pt x="14" y="111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12"/>
                      <a:pt x="22" y="113"/>
                      <a:pt x="22" y="113"/>
                    </a:cubicBezTo>
                    <a:cubicBezTo>
                      <a:pt x="23" y="113"/>
                      <a:pt x="24" y="116"/>
                      <a:pt x="24" y="116"/>
                    </a:cubicBezTo>
                    <a:cubicBezTo>
                      <a:pt x="31" y="118"/>
                      <a:pt x="31" y="118"/>
                      <a:pt x="31" y="118"/>
                    </a:cubicBezTo>
                    <a:cubicBezTo>
                      <a:pt x="38" y="117"/>
                      <a:pt x="38" y="117"/>
                      <a:pt x="38" y="117"/>
                    </a:cubicBezTo>
                    <a:cubicBezTo>
                      <a:pt x="42" y="114"/>
                      <a:pt x="42" y="114"/>
                      <a:pt x="42" y="114"/>
                    </a:cubicBezTo>
                    <a:cubicBezTo>
                      <a:pt x="43" y="109"/>
                      <a:pt x="43" y="109"/>
                      <a:pt x="43" y="109"/>
                    </a:cubicBezTo>
                    <a:cubicBezTo>
                      <a:pt x="36" y="101"/>
                      <a:pt x="36" y="101"/>
                      <a:pt x="36" y="101"/>
                    </a:cubicBezTo>
                    <a:cubicBezTo>
                      <a:pt x="30" y="97"/>
                      <a:pt x="30" y="97"/>
                      <a:pt x="30" y="97"/>
                    </a:cubicBezTo>
                    <a:cubicBezTo>
                      <a:pt x="26" y="93"/>
                      <a:pt x="26" y="93"/>
                      <a:pt x="26" y="93"/>
                    </a:cubicBezTo>
                    <a:cubicBezTo>
                      <a:pt x="20" y="91"/>
                      <a:pt x="20" y="91"/>
                      <a:pt x="20" y="91"/>
                    </a:cubicBezTo>
                    <a:cubicBezTo>
                      <a:pt x="17" y="90"/>
                      <a:pt x="17" y="90"/>
                      <a:pt x="17" y="90"/>
                    </a:cubicBezTo>
                    <a:cubicBezTo>
                      <a:pt x="17" y="87"/>
                      <a:pt x="17" y="87"/>
                      <a:pt x="17" y="87"/>
                    </a:cubicBezTo>
                    <a:cubicBezTo>
                      <a:pt x="13" y="87"/>
                      <a:pt x="13" y="87"/>
                      <a:pt x="13" y="87"/>
                    </a:cubicBezTo>
                    <a:cubicBezTo>
                      <a:pt x="10" y="87"/>
                      <a:pt x="10" y="87"/>
                      <a:pt x="10" y="87"/>
                    </a:cubicBezTo>
                    <a:cubicBezTo>
                      <a:pt x="9" y="87"/>
                      <a:pt x="9" y="87"/>
                      <a:pt x="9" y="87"/>
                    </a:cubicBezTo>
                    <a:cubicBezTo>
                      <a:pt x="8" y="89"/>
                      <a:pt x="8" y="89"/>
                      <a:pt x="8" y="89"/>
                    </a:cubicBezTo>
                    <a:cubicBezTo>
                      <a:pt x="4" y="93"/>
                      <a:pt x="4" y="93"/>
                      <a:pt x="4" y="93"/>
                    </a:cubicBezTo>
                    <a:cubicBezTo>
                      <a:pt x="4" y="93"/>
                      <a:pt x="4" y="93"/>
                      <a:pt x="4" y="93"/>
                    </a:cubicBezTo>
                    <a:cubicBezTo>
                      <a:pt x="4" y="94"/>
                      <a:pt x="4" y="94"/>
                      <a:pt x="4" y="94"/>
                    </a:cubicBezTo>
                    <a:cubicBezTo>
                      <a:pt x="3" y="95"/>
                      <a:pt x="3" y="95"/>
                      <a:pt x="3" y="95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2" y="99"/>
                      <a:pt x="2" y="99"/>
                      <a:pt x="2" y="99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6" y="102"/>
                      <a:pt x="6" y="102"/>
                      <a:pt x="6" y="102"/>
                    </a:cubicBezTo>
                    <a:cubicBezTo>
                      <a:pt x="8" y="107"/>
                      <a:pt x="8" y="107"/>
                      <a:pt x="8" y="107"/>
                    </a:cubicBezTo>
                    <a:cubicBezTo>
                      <a:pt x="4" y="112"/>
                      <a:pt x="4" y="112"/>
                      <a:pt x="4" y="112"/>
                    </a:cubicBezTo>
                    <a:cubicBezTo>
                      <a:pt x="8" y="122"/>
                      <a:pt x="8" y="122"/>
                      <a:pt x="8" y="122"/>
                    </a:cubicBezTo>
                    <a:cubicBezTo>
                      <a:pt x="6" y="124"/>
                      <a:pt x="6" y="124"/>
                      <a:pt x="6" y="124"/>
                    </a:cubicBezTo>
                    <a:cubicBezTo>
                      <a:pt x="7" y="126"/>
                      <a:pt x="7" y="126"/>
                      <a:pt x="7" y="126"/>
                    </a:cubicBezTo>
                    <a:cubicBezTo>
                      <a:pt x="6" y="127"/>
                      <a:pt x="6" y="127"/>
                      <a:pt x="6" y="127"/>
                    </a:cubicBezTo>
                    <a:cubicBezTo>
                      <a:pt x="8" y="129"/>
                      <a:pt x="8" y="129"/>
                      <a:pt x="8" y="129"/>
                    </a:cubicBezTo>
                    <a:cubicBezTo>
                      <a:pt x="8" y="129"/>
                      <a:pt x="7" y="131"/>
                      <a:pt x="7" y="131"/>
                    </a:cubicBezTo>
                    <a:cubicBezTo>
                      <a:pt x="8" y="131"/>
                      <a:pt x="9" y="133"/>
                      <a:pt x="9" y="133"/>
                    </a:cubicBezTo>
                    <a:cubicBezTo>
                      <a:pt x="8" y="137"/>
                      <a:pt x="8" y="137"/>
                      <a:pt x="8" y="137"/>
                    </a:cubicBezTo>
                    <a:cubicBezTo>
                      <a:pt x="10" y="140"/>
                      <a:pt x="10" y="140"/>
                      <a:pt x="10" y="140"/>
                    </a:cubicBezTo>
                    <a:cubicBezTo>
                      <a:pt x="12" y="141"/>
                      <a:pt x="12" y="141"/>
                      <a:pt x="12" y="141"/>
                    </a:cubicBezTo>
                    <a:cubicBezTo>
                      <a:pt x="11" y="143"/>
                      <a:pt x="11" y="143"/>
                      <a:pt x="11" y="143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2" y="157"/>
                      <a:pt x="2" y="157"/>
                      <a:pt x="2" y="157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63"/>
                      <a:pt x="4" y="163"/>
                      <a:pt x="4" y="163"/>
                    </a:cubicBezTo>
                    <a:cubicBezTo>
                      <a:pt x="1" y="163"/>
                      <a:pt x="1" y="163"/>
                      <a:pt x="1" y="163"/>
                    </a:cubicBezTo>
                    <a:cubicBezTo>
                      <a:pt x="2" y="164"/>
                      <a:pt x="2" y="164"/>
                      <a:pt x="2" y="164"/>
                    </a:cubicBezTo>
                    <a:cubicBezTo>
                      <a:pt x="1" y="168"/>
                      <a:pt x="1" y="168"/>
                      <a:pt x="1" y="168"/>
                    </a:cubicBezTo>
                    <a:cubicBezTo>
                      <a:pt x="1" y="171"/>
                      <a:pt x="1" y="171"/>
                      <a:pt x="1" y="171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" y="183"/>
                      <a:pt x="2" y="183"/>
                      <a:pt x="2" y="183"/>
                    </a:cubicBezTo>
                    <a:cubicBezTo>
                      <a:pt x="6" y="185"/>
                      <a:pt x="6" y="185"/>
                      <a:pt x="6" y="185"/>
                    </a:cubicBezTo>
                    <a:cubicBezTo>
                      <a:pt x="9" y="186"/>
                      <a:pt x="9" y="186"/>
                      <a:pt x="9" y="186"/>
                    </a:cubicBezTo>
                    <a:cubicBezTo>
                      <a:pt x="13" y="195"/>
                      <a:pt x="13" y="195"/>
                      <a:pt x="13" y="195"/>
                    </a:cubicBezTo>
                    <a:cubicBezTo>
                      <a:pt x="16" y="197"/>
                      <a:pt x="16" y="197"/>
                      <a:pt x="16" y="197"/>
                    </a:cubicBezTo>
                    <a:cubicBezTo>
                      <a:pt x="15" y="199"/>
                      <a:pt x="15" y="199"/>
                      <a:pt x="15" y="199"/>
                    </a:cubicBezTo>
                    <a:cubicBezTo>
                      <a:pt x="12" y="201"/>
                      <a:pt x="12" y="201"/>
                      <a:pt x="12" y="201"/>
                    </a:cubicBezTo>
                    <a:cubicBezTo>
                      <a:pt x="13" y="204"/>
                      <a:pt x="13" y="204"/>
                      <a:pt x="13" y="204"/>
                    </a:cubicBezTo>
                    <a:cubicBezTo>
                      <a:pt x="15" y="205"/>
                      <a:pt x="15" y="205"/>
                      <a:pt x="15" y="205"/>
                    </a:cubicBezTo>
                    <a:cubicBezTo>
                      <a:pt x="18" y="205"/>
                      <a:pt x="18" y="205"/>
                      <a:pt x="18" y="205"/>
                    </a:cubicBezTo>
                    <a:cubicBezTo>
                      <a:pt x="21" y="208"/>
                      <a:pt x="21" y="208"/>
                      <a:pt x="21" y="208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34" y="214"/>
                      <a:pt x="34" y="214"/>
                      <a:pt x="34" y="214"/>
                    </a:cubicBezTo>
                    <a:cubicBezTo>
                      <a:pt x="35" y="214"/>
                      <a:pt x="35" y="214"/>
                      <a:pt x="35" y="214"/>
                    </a:cubicBezTo>
                    <a:cubicBezTo>
                      <a:pt x="34" y="219"/>
                      <a:pt x="34" y="219"/>
                      <a:pt x="34" y="219"/>
                    </a:cubicBezTo>
                    <a:cubicBezTo>
                      <a:pt x="32" y="220"/>
                      <a:pt x="32" y="220"/>
                      <a:pt x="32" y="220"/>
                    </a:cubicBezTo>
                    <a:cubicBezTo>
                      <a:pt x="30" y="223"/>
                      <a:pt x="30" y="223"/>
                      <a:pt x="30" y="223"/>
                    </a:cubicBezTo>
                    <a:cubicBezTo>
                      <a:pt x="28" y="225"/>
                      <a:pt x="28" y="225"/>
                      <a:pt x="28" y="225"/>
                    </a:cubicBezTo>
                    <a:cubicBezTo>
                      <a:pt x="31" y="224"/>
                      <a:pt x="31" y="224"/>
                      <a:pt x="31" y="22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26" y="232"/>
                      <a:pt x="26" y="232"/>
                      <a:pt x="26" y="232"/>
                    </a:cubicBezTo>
                    <a:cubicBezTo>
                      <a:pt x="29" y="236"/>
                      <a:pt x="29" y="236"/>
                      <a:pt x="29" y="236"/>
                    </a:cubicBezTo>
                    <a:cubicBezTo>
                      <a:pt x="35" y="239"/>
                      <a:pt x="35" y="239"/>
                      <a:pt x="35" y="239"/>
                    </a:cubicBezTo>
                    <a:cubicBezTo>
                      <a:pt x="40" y="244"/>
                      <a:pt x="40" y="244"/>
                      <a:pt x="40" y="244"/>
                    </a:cubicBezTo>
                    <a:cubicBezTo>
                      <a:pt x="40" y="247"/>
                      <a:pt x="40" y="247"/>
                      <a:pt x="40" y="247"/>
                    </a:cubicBezTo>
                    <a:cubicBezTo>
                      <a:pt x="42" y="248"/>
                      <a:pt x="42" y="248"/>
                      <a:pt x="42" y="248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47" y="250"/>
                      <a:pt x="47" y="250"/>
                      <a:pt x="47" y="250"/>
                    </a:cubicBezTo>
                    <a:cubicBezTo>
                      <a:pt x="50" y="255"/>
                      <a:pt x="50" y="255"/>
                      <a:pt x="50" y="255"/>
                    </a:cubicBezTo>
                    <a:cubicBezTo>
                      <a:pt x="49" y="256"/>
                      <a:pt x="49" y="256"/>
                      <a:pt x="49" y="256"/>
                    </a:cubicBezTo>
                    <a:cubicBezTo>
                      <a:pt x="52" y="259"/>
                      <a:pt x="52" y="259"/>
                      <a:pt x="52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9" y="256"/>
                      <a:pt x="59" y="256"/>
                      <a:pt x="59" y="256"/>
                    </a:cubicBezTo>
                    <a:cubicBezTo>
                      <a:pt x="61" y="258"/>
                      <a:pt x="61" y="258"/>
                      <a:pt x="61" y="258"/>
                    </a:cubicBezTo>
                    <a:cubicBezTo>
                      <a:pt x="61" y="260"/>
                      <a:pt x="61" y="260"/>
                      <a:pt x="61" y="260"/>
                    </a:cubicBezTo>
                    <a:cubicBezTo>
                      <a:pt x="62" y="260"/>
                      <a:pt x="62" y="260"/>
                      <a:pt x="62" y="260"/>
                    </a:cubicBezTo>
                    <a:cubicBezTo>
                      <a:pt x="64" y="257"/>
                      <a:pt x="64" y="257"/>
                      <a:pt x="64" y="257"/>
                    </a:cubicBezTo>
                    <a:cubicBezTo>
                      <a:pt x="67" y="253"/>
                      <a:pt x="67" y="253"/>
                      <a:pt x="67" y="253"/>
                    </a:cubicBezTo>
                    <a:cubicBezTo>
                      <a:pt x="67" y="253"/>
                      <a:pt x="64" y="244"/>
                      <a:pt x="63" y="244"/>
                    </a:cubicBezTo>
                    <a:cubicBezTo>
                      <a:pt x="62" y="243"/>
                      <a:pt x="56" y="235"/>
                      <a:pt x="56" y="235"/>
                    </a:cubicBezTo>
                    <a:cubicBezTo>
                      <a:pt x="59" y="229"/>
                      <a:pt x="59" y="229"/>
                      <a:pt x="59" y="229"/>
                    </a:cubicBezTo>
                    <a:cubicBezTo>
                      <a:pt x="63" y="226"/>
                      <a:pt x="63" y="226"/>
                      <a:pt x="63" y="226"/>
                    </a:cubicBezTo>
                    <a:cubicBezTo>
                      <a:pt x="63" y="225"/>
                      <a:pt x="63" y="225"/>
                      <a:pt x="63" y="225"/>
                    </a:cubicBezTo>
                    <a:cubicBezTo>
                      <a:pt x="64" y="226"/>
                      <a:pt x="64" y="226"/>
                      <a:pt x="64" y="226"/>
                    </a:cubicBezTo>
                    <a:cubicBezTo>
                      <a:pt x="63" y="224"/>
                      <a:pt x="63" y="224"/>
                      <a:pt x="63" y="224"/>
                    </a:cubicBezTo>
                    <a:cubicBezTo>
                      <a:pt x="63" y="224"/>
                      <a:pt x="63" y="224"/>
                      <a:pt x="63" y="224"/>
                    </a:cubicBezTo>
                    <a:cubicBezTo>
                      <a:pt x="63" y="224"/>
                      <a:pt x="63" y="224"/>
                      <a:pt x="63" y="224"/>
                    </a:cubicBezTo>
                    <a:cubicBezTo>
                      <a:pt x="60" y="222"/>
                      <a:pt x="60" y="222"/>
                      <a:pt x="60" y="222"/>
                    </a:cubicBezTo>
                    <a:cubicBezTo>
                      <a:pt x="63" y="214"/>
                      <a:pt x="63" y="214"/>
                      <a:pt x="63" y="214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82" y="209"/>
                      <a:pt x="82" y="209"/>
                      <a:pt x="82" y="209"/>
                    </a:cubicBezTo>
                    <a:cubicBezTo>
                      <a:pt x="87" y="212"/>
                      <a:pt x="87" y="212"/>
                      <a:pt x="87" y="212"/>
                    </a:cubicBezTo>
                    <a:cubicBezTo>
                      <a:pt x="93" y="211"/>
                      <a:pt x="93" y="211"/>
                      <a:pt x="93" y="211"/>
                    </a:cubicBezTo>
                    <a:cubicBezTo>
                      <a:pt x="100" y="213"/>
                      <a:pt x="100" y="213"/>
                      <a:pt x="100" y="213"/>
                    </a:cubicBezTo>
                    <a:cubicBezTo>
                      <a:pt x="107" y="211"/>
                      <a:pt x="107" y="211"/>
                      <a:pt x="107" y="211"/>
                    </a:cubicBezTo>
                    <a:cubicBezTo>
                      <a:pt x="105" y="205"/>
                      <a:pt x="105" y="205"/>
                      <a:pt x="105" y="205"/>
                    </a:cubicBezTo>
                    <a:cubicBezTo>
                      <a:pt x="109" y="196"/>
                      <a:pt x="109" y="196"/>
                      <a:pt x="109" y="196"/>
                    </a:cubicBezTo>
                    <a:cubicBezTo>
                      <a:pt x="122" y="191"/>
                      <a:pt x="122" y="191"/>
                      <a:pt x="122" y="191"/>
                    </a:cubicBezTo>
                    <a:cubicBezTo>
                      <a:pt x="134" y="189"/>
                      <a:pt x="134" y="189"/>
                      <a:pt x="134" y="189"/>
                    </a:cubicBezTo>
                    <a:cubicBezTo>
                      <a:pt x="142" y="198"/>
                      <a:pt x="142" y="198"/>
                      <a:pt x="142" y="198"/>
                    </a:cubicBezTo>
                    <a:cubicBezTo>
                      <a:pt x="151" y="195"/>
                      <a:pt x="151" y="195"/>
                      <a:pt x="151" y="195"/>
                    </a:cubicBezTo>
                    <a:cubicBezTo>
                      <a:pt x="156" y="194"/>
                      <a:pt x="156" y="194"/>
                      <a:pt x="156" y="194"/>
                    </a:cubicBezTo>
                    <a:cubicBezTo>
                      <a:pt x="160" y="203"/>
                      <a:pt x="160" y="203"/>
                      <a:pt x="160" y="203"/>
                    </a:cubicBezTo>
                    <a:cubicBezTo>
                      <a:pt x="164" y="212"/>
                      <a:pt x="164" y="212"/>
                      <a:pt x="164" y="212"/>
                    </a:cubicBezTo>
                    <a:cubicBezTo>
                      <a:pt x="174" y="212"/>
                      <a:pt x="174" y="212"/>
                      <a:pt x="174" y="212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9" y="217"/>
                      <a:pt x="189" y="217"/>
                      <a:pt x="189" y="217"/>
                    </a:cubicBezTo>
                    <a:cubicBezTo>
                      <a:pt x="189" y="223"/>
                      <a:pt x="189" y="223"/>
                      <a:pt x="189" y="223"/>
                    </a:cubicBezTo>
                    <a:cubicBezTo>
                      <a:pt x="191" y="222"/>
                      <a:pt x="191" y="222"/>
                      <a:pt x="191" y="222"/>
                    </a:cubicBezTo>
                    <a:cubicBezTo>
                      <a:pt x="192" y="223"/>
                      <a:pt x="192" y="223"/>
                      <a:pt x="192" y="223"/>
                    </a:cubicBezTo>
                    <a:cubicBezTo>
                      <a:pt x="194" y="219"/>
                      <a:pt x="194" y="219"/>
                      <a:pt x="194" y="219"/>
                    </a:cubicBezTo>
                    <a:cubicBezTo>
                      <a:pt x="201" y="214"/>
                      <a:pt x="201" y="214"/>
                      <a:pt x="201" y="214"/>
                    </a:cubicBezTo>
                    <a:cubicBezTo>
                      <a:pt x="212" y="213"/>
                      <a:pt x="212" y="213"/>
                      <a:pt x="212" y="213"/>
                    </a:cubicBezTo>
                    <a:cubicBezTo>
                      <a:pt x="220" y="217"/>
                      <a:pt x="220" y="217"/>
                      <a:pt x="220" y="217"/>
                    </a:cubicBezTo>
                    <a:cubicBezTo>
                      <a:pt x="224" y="211"/>
                      <a:pt x="224" y="211"/>
                      <a:pt x="224" y="211"/>
                    </a:cubicBezTo>
                    <a:cubicBezTo>
                      <a:pt x="228" y="206"/>
                      <a:pt x="228" y="206"/>
                      <a:pt x="228" y="206"/>
                    </a:cubicBezTo>
                    <a:cubicBezTo>
                      <a:pt x="240" y="211"/>
                      <a:pt x="240" y="211"/>
                      <a:pt x="240" y="211"/>
                    </a:cubicBezTo>
                    <a:cubicBezTo>
                      <a:pt x="243" y="215"/>
                      <a:pt x="243" y="215"/>
                      <a:pt x="243" y="215"/>
                    </a:cubicBezTo>
                    <a:cubicBezTo>
                      <a:pt x="253" y="215"/>
                      <a:pt x="253" y="215"/>
                      <a:pt x="253" y="215"/>
                    </a:cubicBezTo>
                    <a:cubicBezTo>
                      <a:pt x="259" y="220"/>
                      <a:pt x="259" y="220"/>
                      <a:pt x="259" y="220"/>
                    </a:cubicBezTo>
                    <a:cubicBezTo>
                      <a:pt x="275" y="216"/>
                      <a:pt x="275" y="216"/>
                      <a:pt x="275" y="216"/>
                    </a:cubicBezTo>
                    <a:cubicBezTo>
                      <a:pt x="282" y="218"/>
                      <a:pt x="282" y="218"/>
                      <a:pt x="282" y="218"/>
                    </a:cubicBezTo>
                    <a:cubicBezTo>
                      <a:pt x="283" y="216"/>
                      <a:pt x="283" y="216"/>
                      <a:pt x="283" y="216"/>
                    </a:cubicBezTo>
                    <a:cubicBezTo>
                      <a:pt x="289" y="216"/>
                      <a:pt x="289" y="216"/>
                      <a:pt x="289" y="216"/>
                    </a:cubicBezTo>
                    <a:cubicBezTo>
                      <a:pt x="295" y="205"/>
                      <a:pt x="295" y="205"/>
                      <a:pt x="295" y="205"/>
                    </a:cubicBezTo>
                    <a:cubicBezTo>
                      <a:pt x="298" y="200"/>
                      <a:pt x="298" y="200"/>
                      <a:pt x="298" y="200"/>
                    </a:cubicBezTo>
                    <a:cubicBezTo>
                      <a:pt x="307" y="200"/>
                      <a:pt x="307" y="200"/>
                      <a:pt x="307" y="200"/>
                    </a:cubicBezTo>
                    <a:cubicBezTo>
                      <a:pt x="317" y="218"/>
                      <a:pt x="317" y="218"/>
                      <a:pt x="317" y="218"/>
                    </a:cubicBezTo>
                    <a:cubicBezTo>
                      <a:pt x="325" y="220"/>
                      <a:pt x="325" y="220"/>
                      <a:pt x="325" y="220"/>
                    </a:cubicBezTo>
                    <a:cubicBezTo>
                      <a:pt x="327" y="224"/>
                      <a:pt x="327" y="224"/>
                      <a:pt x="327" y="224"/>
                    </a:cubicBezTo>
                    <a:cubicBezTo>
                      <a:pt x="339" y="223"/>
                      <a:pt x="339" y="223"/>
                      <a:pt x="339" y="223"/>
                    </a:cubicBezTo>
                    <a:cubicBezTo>
                      <a:pt x="334" y="238"/>
                      <a:pt x="334" y="238"/>
                      <a:pt x="334" y="238"/>
                    </a:cubicBezTo>
                    <a:cubicBezTo>
                      <a:pt x="329" y="239"/>
                      <a:pt x="329" y="239"/>
                      <a:pt x="329" y="239"/>
                    </a:cubicBezTo>
                    <a:cubicBezTo>
                      <a:pt x="326" y="250"/>
                      <a:pt x="326" y="250"/>
                      <a:pt x="326" y="250"/>
                    </a:cubicBezTo>
                    <a:cubicBezTo>
                      <a:pt x="327" y="250"/>
                      <a:pt x="327" y="250"/>
                      <a:pt x="327" y="250"/>
                    </a:cubicBezTo>
                    <a:cubicBezTo>
                      <a:pt x="329" y="250"/>
                      <a:pt x="329" y="250"/>
                      <a:pt x="329" y="250"/>
                    </a:cubicBezTo>
                    <a:cubicBezTo>
                      <a:pt x="331" y="249"/>
                      <a:pt x="331" y="249"/>
                      <a:pt x="331" y="249"/>
                    </a:cubicBezTo>
                    <a:cubicBezTo>
                      <a:pt x="332" y="249"/>
                      <a:pt x="332" y="249"/>
                      <a:pt x="332" y="249"/>
                    </a:cubicBezTo>
                    <a:cubicBezTo>
                      <a:pt x="335" y="250"/>
                      <a:pt x="335" y="250"/>
                      <a:pt x="335" y="250"/>
                    </a:cubicBezTo>
                    <a:cubicBezTo>
                      <a:pt x="342" y="245"/>
                      <a:pt x="342" y="245"/>
                      <a:pt x="342" y="245"/>
                    </a:cubicBezTo>
                    <a:cubicBezTo>
                      <a:pt x="345" y="241"/>
                      <a:pt x="345" y="241"/>
                      <a:pt x="345" y="241"/>
                    </a:cubicBezTo>
                    <a:cubicBezTo>
                      <a:pt x="353" y="230"/>
                      <a:pt x="353" y="230"/>
                      <a:pt x="353" y="230"/>
                    </a:cubicBezTo>
                    <a:cubicBezTo>
                      <a:pt x="357" y="223"/>
                      <a:pt x="357" y="223"/>
                      <a:pt x="357" y="223"/>
                    </a:cubicBezTo>
                    <a:cubicBezTo>
                      <a:pt x="358" y="214"/>
                      <a:pt x="358" y="214"/>
                      <a:pt x="358" y="214"/>
                    </a:cubicBezTo>
                    <a:cubicBezTo>
                      <a:pt x="360" y="203"/>
                      <a:pt x="360" y="203"/>
                      <a:pt x="360" y="203"/>
                    </a:cubicBezTo>
                    <a:cubicBezTo>
                      <a:pt x="360" y="199"/>
                      <a:pt x="360" y="199"/>
                      <a:pt x="360" y="199"/>
                    </a:cubicBezTo>
                    <a:cubicBezTo>
                      <a:pt x="355" y="194"/>
                      <a:pt x="355" y="194"/>
                      <a:pt x="355" y="194"/>
                    </a:cubicBezTo>
                    <a:cubicBezTo>
                      <a:pt x="355" y="194"/>
                      <a:pt x="349" y="198"/>
                      <a:pt x="349" y="198"/>
                    </a:cubicBezTo>
                    <a:cubicBezTo>
                      <a:pt x="348" y="198"/>
                      <a:pt x="346" y="196"/>
                      <a:pt x="346" y="196"/>
                    </a:cubicBezTo>
                    <a:cubicBezTo>
                      <a:pt x="344" y="192"/>
                      <a:pt x="344" y="192"/>
                      <a:pt x="344" y="192"/>
                    </a:cubicBezTo>
                    <a:cubicBezTo>
                      <a:pt x="341" y="192"/>
                      <a:pt x="341" y="192"/>
                      <a:pt x="341" y="192"/>
                    </a:cubicBezTo>
                    <a:cubicBezTo>
                      <a:pt x="344" y="190"/>
                      <a:pt x="344" y="190"/>
                      <a:pt x="344" y="190"/>
                    </a:cubicBezTo>
                    <a:cubicBezTo>
                      <a:pt x="349" y="185"/>
                      <a:pt x="349" y="185"/>
                      <a:pt x="349" y="185"/>
                    </a:cubicBezTo>
                    <a:cubicBezTo>
                      <a:pt x="353" y="180"/>
                      <a:pt x="353" y="180"/>
                      <a:pt x="353" y="180"/>
                    </a:cubicBezTo>
                    <a:cubicBezTo>
                      <a:pt x="354" y="178"/>
                      <a:pt x="354" y="178"/>
                      <a:pt x="354" y="178"/>
                    </a:cubicBezTo>
                    <a:cubicBezTo>
                      <a:pt x="367" y="165"/>
                      <a:pt x="367" y="165"/>
                      <a:pt x="367" y="165"/>
                    </a:cubicBezTo>
                    <a:cubicBezTo>
                      <a:pt x="371" y="164"/>
                      <a:pt x="371" y="164"/>
                      <a:pt x="371" y="164"/>
                    </a:cubicBezTo>
                    <a:cubicBezTo>
                      <a:pt x="381" y="164"/>
                      <a:pt x="381" y="164"/>
                      <a:pt x="381" y="164"/>
                    </a:cubicBezTo>
                    <a:cubicBezTo>
                      <a:pt x="386" y="163"/>
                      <a:pt x="386" y="163"/>
                      <a:pt x="386" y="163"/>
                    </a:cubicBezTo>
                    <a:cubicBezTo>
                      <a:pt x="392" y="165"/>
                      <a:pt x="392" y="165"/>
                      <a:pt x="392" y="165"/>
                    </a:cubicBezTo>
                    <a:cubicBezTo>
                      <a:pt x="392" y="168"/>
                      <a:pt x="392" y="168"/>
                      <a:pt x="392" y="168"/>
                    </a:cubicBezTo>
                    <a:cubicBezTo>
                      <a:pt x="392" y="168"/>
                      <a:pt x="400" y="166"/>
                      <a:pt x="401" y="166"/>
                    </a:cubicBezTo>
                    <a:cubicBezTo>
                      <a:pt x="401" y="167"/>
                      <a:pt x="403" y="166"/>
                      <a:pt x="403" y="166"/>
                    </a:cubicBezTo>
                    <a:cubicBezTo>
                      <a:pt x="402" y="164"/>
                      <a:pt x="402" y="164"/>
                      <a:pt x="402" y="164"/>
                    </a:cubicBezTo>
                    <a:cubicBezTo>
                      <a:pt x="403" y="159"/>
                      <a:pt x="403" y="159"/>
                      <a:pt x="403" y="159"/>
                    </a:cubicBezTo>
                    <a:cubicBezTo>
                      <a:pt x="406" y="153"/>
                      <a:pt x="406" y="153"/>
                      <a:pt x="406" y="153"/>
                    </a:cubicBezTo>
                    <a:cubicBezTo>
                      <a:pt x="411" y="149"/>
                      <a:pt x="411" y="149"/>
                      <a:pt x="411" y="149"/>
                    </a:cubicBezTo>
                    <a:cubicBezTo>
                      <a:pt x="419" y="150"/>
                      <a:pt x="419" y="150"/>
                      <a:pt x="419" y="150"/>
                    </a:cubicBezTo>
                    <a:cubicBezTo>
                      <a:pt x="421" y="155"/>
                      <a:pt x="421" y="155"/>
                      <a:pt x="421" y="155"/>
                    </a:cubicBezTo>
                    <a:cubicBezTo>
                      <a:pt x="426" y="151"/>
                      <a:pt x="426" y="151"/>
                      <a:pt x="426" y="151"/>
                    </a:cubicBezTo>
                    <a:cubicBezTo>
                      <a:pt x="433" y="144"/>
                      <a:pt x="433" y="144"/>
                      <a:pt x="433" y="144"/>
                    </a:cubicBezTo>
                    <a:cubicBezTo>
                      <a:pt x="433" y="152"/>
                      <a:pt x="433" y="152"/>
                      <a:pt x="433" y="152"/>
                    </a:cubicBezTo>
                    <a:cubicBezTo>
                      <a:pt x="427" y="158"/>
                      <a:pt x="427" y="158"/>
                      <a:pt x="427" y="158"/>
                    </a:cubicBezTo>
                    <a:cubicBezTo>
                      <a:pt x="423" y="160"/>
                      <a:pt x="423" y="160"/>
                      <a:pt x="423" y="160"/>
                    </a:cubicBezTo>
                    <a:cubicBezTo>
                      <a:pt x="419" y="166"/>
                      <a:pt x="419" y="166"/>
                      <a:pt x="419" y="166"/>
                    </a:cubicBezTo>
                    <a:cubicBezTo>
                      <a:pt x="416" y="171"/>
                      <a:pt x="416" y="171"/>
                      <a:pt x="416" y="171"/>
                    </a:cubicBezTo>
                    <a:cubicBezTo>
                      <a:pt x="416" y="171"/>
                      <a:pt x="411" y="173"/>
                      <a:pt x="411" y="174"/>
                    </a:cubicBezTo>
                    <a:cubicBezTo>
                      <a:pt x="410" y="174"/>
                      <a:pt x="409" y="175"/>
                      <a:pt x="409" y="175"/>
                    </a:cubicBezTo>
                    <a:cubicBezTo>
                      <a:pt x="405" y="186"/>
                      <a:pt x="405" y="186"/>
                      <a:pt x="405" y="186"/>
                    </a:cubicBezTo>
                    <a:cubicBezTo>
                      <a:pt x="410" y="210"/>
                      <a:pt x="410" y="210"/>
                      <a:pt x="410" y="210"/>
                    </a:cubicBezTo>
                    <a:cubicBezTo>
                      <a:pt x="416" y="202"/>
                      <a:pt x="416" y="202"/>
                      <a:pt x="416" y="202"/>
                    </a:cubicBezTo>
                    <a:cubicBezTo>
                      <a:pt x="418" y="201"/>
                      <a:pt x="418" y="201"/>
                      <a:pt x="418" y="201"/>
                    </a:cubicBezTo>
                    <a:cubicBezTo>
                      <a:pt x="420" y="196"/>
                      <a:pt x="420" y="196"/>
                      <a:pt x="420" y="196"/>
                    </a:cubicBezTo>
                    <a:cubicBezTo>
                      <a:pt x="422" y="193"/>
                      <a:pt x="422" y="193"/>
                      <a:pt x="422" y="193"/>
                    </a:cubicBezTo>
                    <a:cubicBezTo>
                      <a:pt x="426" y="191"/>
                      <a:pt x="426" y="191"/>
                      <a:pt x="426" y="191"/>
                    </a:cubicBezTo>
                    <a:cubicBezTo>
                      <a:pt x="426" y="186"/>
                      <a:pt x="426" y="186"/>
                      <a:pt x="426" y="186"/>
                    </a:cubicBezTo>
                    <a:cubicBezTo>
                      <a:pt x="427" y="184"/>
                      <a:pt x="427" y="184"/>
                      <a:pt x="427" y="184"/>
                    </a:cubicBezTo>
                    <a:cubicBezTo>
                      <a:pt x="429" y="177"/>
                      <a:pt x="429" y="177"/>
                      <a:pt x="429" y="177"/>
                    </a:cubicBezTo>
                    <a:cubicBezTo>
                      <a:pt x="429" y="175"/>
                      <a:pt x="429" y="175"/>
                      <a:pt x="429" y="175"/>
                    </a:cubicBezTo>
                    <a:cubicBezTo>
                      <a:pt x="426" y="174"/>
                      <a:pt x="426" y="174"/>
                      <a:pt x="426" y="174"/>
                    </a:cubicBezTo>
                    <a:cubicBezTo>
                      <a:pt x="430" y="165"/>
                      <a:pt x="430" y="165"/>
                      <a:pt x="430" y="165"/>
                    </a:cubicBezTo>
                    <a:cubicBezTo>
                      <a:pt x="432" y="162"/>
                      <a:pt x="432" y="162"/>
                      <a:pt x="432" y="162"/>
                    </a:cubicBezTo>
                    <a:cubicBezTo>
                      <a:pt x="435" y="161"/>
                      <a:pt x="435" y="161"/>
                      <a:pt x="435" y="161"/>
                    </a:cubicBezTo>
                    <a:cubicBezTo>
                      <a:pt x="438" y="160"/>
                      <a:pt x="438" y="160"/>
                      <a:pt x="438" y="160"/>
                    </a:cubicBezTo>
                    <a:cubicBezTo>
                      <a:pt x="439" y="162"/>
                      <a:pt x="439" y="162"/>
                      <a:pt x="439" y="162"/>
                    </a:cubicBezTo>
                    <a:cubicBezTo>
                      <a:pt x="446" y="157"/>
                      <a:pt x="446" y="157"/>
                      <a:pt x="446" y="157"/>
                    </a:cubicBezTo>
                    <a:cubicBezTo>
                      <a:pt x="446" y="157"/>
                      <a:pt x="452" y="162"/>
                      <a:pt x="452" y="162"/>
                    </a:cubicBezTo>
                    <a:cubicBezTo>
                      <a:pt x="453" y="162"/>
                      <a:pt x="454" y="157"/>
                      <a:pt x="454" y="157"/>
                    </a:cubicBezTo>
                    <a:cubicBezTo>
                      <a:pt x="457" y="156"/>
                      <a:pt x="457" y="156"/>
                      <a:pt x="457" y="156"/>
                    </a:cubicBezTo>
                    <a:cubicBezTo>
                      <a:pt x="457" y="156"/>
                      <a:pt x="463" y="150"/>
                      <a:pt x="464" y="149"/>
                    </a:cubicBezTo>
                    <a:cubicBezTo>
                      <a:pt x="464" y="149"/>
                      <a:pt x="472" y="145"/>
                      <a:pt x="472" y="145"/>
                    </a:cubicBezTo>
                    <a:cubicBezTo>
                      <a:pt x="473" y="145"/>
                      <a:pt x="476" y="145"/>
                      <a:pt x="476" y="145"/>
                    </a:cubicBezTo>
                    <a:cubicBezTo>
                      <a:pt x="480" y="146"/>
                      <a:pt x="480" y="146"/>
                      <a:pt x="480" y="146"/>
                    </a:cubicBezTo>
                    <a:cubicBezTo>
                      <a:pt x="480" y="144"/>
                      <a:pt x="480" y="144"/>
                      <a:pt x="480" y="144"/>
                    </a:cubicBezTo>
                    <a:cubicBezTo>
                      <a:pt x="479" y="140"/>
                      <a:pt x="479" y="140"/>
                      <a:pt x="479" y="140"/>
                    </a:cubicBezTo>
                    <a:cubicBezTo>
                      <a:pt x="478" y="135"/>
                      <a:pt x="478" y="135"/>
                      <a:pt x="478" y="135"/>
                    </a:cubicBezTo>
                    <a:cubicBezTo>
                      <a:pt x="474" y="131"/>
                      <a:pt x="474" y="131"/>
                      <a:pt x="474" y="131"/>
                    </a:cubicBezTo>
                    <a:cubicBezTo>
                      <a:pt x="477" y="129"/>
                      <a:pt x="477" y="129"/>
                      <a:pt x="477" y="129"/>
                    </a:cubicBezTo>
                    <a:lnTo>
                      <a:pt x="482" y="127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4" name="Freeform 1377"/>
              <p:cNvSpPr>
                <a:spLocks/>
              </p:cNvSpPr>
              <p:nvPr/>
            </p:nvSpPr>
            <p:spPr bwMode="auto">
              <a:xfrm>
                <a:off x="5749925" y="3943371"/>
                <a:ext cx="71438" cy="7938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30" y="6"/>
                  </a:cxn>
                  <a:cxn ang="0">
                    <a:pos x="54" y="0"/>
                  </a:cxn>
                  <a:cxn ang="0">
                    <a:pos x="0" y="6"/>
                  </a:cxn>
                  <a:cxn ang="0">
                    <a:pos x="6" y="6"/>
                  </a:cxn>
                </a:cxnLst>
                <a:rect l="0" t="0" r="r" b="b"/>
                <a:pathLst>
                  <a:path w="54" h="6">
                    <a:moveTo>
                      <a:pt x="6" y="6"/>
                    </a:moveTo>
                    <a:lnTo>
                      <a:pt x="30" y="6"/>
                    </a:lnTo>
                    <a:lnTo>
                      <a:pt x="54" y="0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5" name="Freeform 1378"/>
              <p:cNvSpPr>
                <a:spLocks/>
              </p:cNvSpPr>
              <p:nvPr/>
            </p:nvSpPr>
            <p:spPr bwMode="auto">
              <a:xfrm>
                <a:off x="5640388" y="3286146"/>
                <a:ext cx="1011237" cy="709613"/>
              </a:xfrm>
              <a:custGeom>
                <a:avLst/>
                <a:gdLst/>
                <a:ahLst/>
                <a:cxnLst>
                  <a:cxn ang="0">
                    <a:pos x="87" y="77"/>
                  </a:cxn>
                  <a:cxn ang="0">
                    <a:pos x="96" y="71"/>
                  </a:cxn>
                  <a:cxn ang="0">
                    <a:pos x="105" y="63"/>
                  </a:cxn>
                  <a:cxn ang="0">
                    <a:pos x="114" y="50"/>
                  </a:cxn>
                  <a:cxn ang="0">
                    <a:pos x="124" y="41"/>
                  </a:cxn>
                  <a:cxn ang="0">
                    <a:pos x="129" y="34"/>
                  </a:cxn>
                  <a:cxn ang="0">
                    <a:pos x="122" y="27"/>
                  </a:cxn>
                  <a:cxn ang="0">
                    <a:pos x="104" y="23"/>
                  </a:cxn>
                  <a:cxn ang="0">
                    <a:pos x="96" y="6"/>
                  </a:cxn>
                  <a:cxn ang="0">
                    <a:pos x="82" y="9"/>
                  </a:cxn>
                  <a:cxn ang="0">
                    <a:pos x="62" y="3"/>
                  </a:cxn>
                  <a:cxn ang="0">
                    <a:pos x="45" y="16"/>
                  </a:cxn>
                  <a:cxn ang="0">
                    <a:pos x="40" y="24"/>
                  </a:cxn>
                  <a:cxn ang="0">
                    <a:pos x="27" y="24"/>
                  </a:cxn>
                  <a:cxn ang="0">
                    <a:pos x="13" y="21"/>
                  </a:cxn>
                  <a:cxn ang="0">
                    <a:pos x="0" y="33"/>
                  </a:cxn>
                  <a:cxn ang="0">
                    <a:pos x="6" y="42"/>
                  </a:cxn>
                  <a:cxn ang="0">
                    <a:pos x="19" y="41"/>
                  </a:cxn>
                  <a:cxn ang="0">
                    <a:pos x="20" y="50"/>
                  </a:cxn>
                  <a:cxn ang="0">
                    <a:pos x="13" y="52"/>
                  </a:cxn>
                  <a:cxn ang="0">
                    <a:pos x="20" y="63"/>
                  </a:cxn>
                  <a:cxn ang="0">
                    <a:pos x="24" y="76"/>
                  </a:cxn>
                  <a:cxn ang="0">
                    <a:pos x="24" y="82"/>
                  </a:cxn>
                  <a:cxn ang="0">
                    <a:pos x="33" y="79"/>
                  </a:cxn>
                  <a:cxn ang="0">
                    <a:pos x="42" y="85"/>
                  </a:cxn>
                  <a:cxn ang="0">
                    <a:pos x="46" y="89"/>
                  </a:cxn>
                  <a:cxn ang="0">
                    <a:pos x="51" y="91"/>
                  </a:cxn>
                  <a:cxn ang="0">
                    <a:pos x="58" y="87"/>
                  </a:cxn>
                  <a:cxn ang="0">
                    <a:pos x="63" y="83"/>
                  </a:cxn>
                  <a:cxn ang="0">
                    <a:pos x="68" y="85"/>
                  </a:cxn>
                  <a:cxn ang="0">
                    <a:pos x="74" y="82"/>
                  </a:cxn>
                  <a:cxn ang="0">
                    <a:pos x="78" y="80"/>
                  </a:cxn>
                  <a:cxn ang="0">
                    <a:pos x="82" y="83"/>
                  </a:cxn>
                  <a:cxn ang="0">
                    <a:pos x="88" y="82"/>
                  </a:cxn>
                  <a:cxn ang="0">
                    <a:pos x="90" y="82"/>
                  </a:cxn>
                </a:cxnLst>
                <a:rect l="0" t="0" r="r" b="b"/>
                <a:pathLst>
                  <a:path w="129" h="91">
                    <a:moveTo>
                      <a:pt x="89" y="79"/>
                    </a:moveTo>
                    <a:cubicBezTo>
                      <a:pt x="87" y="77"/>
                      <a:pt x="87" y="77"/>
                      <a:pt x="87" y="77"/>
                    </a:cubicBezTo>
                    <a:cubicBezTo>
                      <a:pt x="88" y="73"/>
                      <a:pt x="88" y="73"/>
                      <a:pt x="88" y="73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101" y="67"/>
                      <a:pt x="101" y="67"/>
                      <a:pt x="101" y="67"/>
                    </a:cubicBezTo>
                    <a:cubicBezTo>
                      <a:pt x="105" y="63"/>
                      <a:pt x="105" y="63"/>
                      <a:pt x="105" y="63"/>
                    </a:cubicBezTo>
                    <a:cubicBezTo>
                      <a:pt x="107" y="51"/>
                      <a:pt x="107" y="51"/>
                      <a:pt x="107" y="51"/>
                    </a:cubicBezTo>
                    <a:cubicBezTo>
                      <a:pt x="114" y="50"/>
                      <a:pt x="114" y="50"/>
                      <a:pt x="114" y="50"/>
                    </a:cubicBezTo>
                    <a:cubicBezTo>
                      <a:pt x="116" y="40"/>
                      <a:pt x="116" y="40"/>
                      <a:pt x="116" y="40"/>
                    </a:cubicBezTo>
                    <a:cubicBezTo>
                      <a:pt x="124" y="41"/>
                      <a:pt x="124" y="41"/>
                      <a:pt x="124" y="41"/>
                    </a:cubicBezTo>
                    <a:cubicBezTo>
                      <a:pt x="126" y="35"/>
                      <a:pt x="126" y="35"/>
                      <a:pt x="126" y="35"/>
                    </a:cubicBezTo>
                    <a:cubicBezTo>
                      <a:pt x="129" y="34"/>
                      <a:pt x="129" y="34"/>
                      <a:pt x="129" y="34"/>
                    </a:cubicBezTo>
                    <a:cubicBezTo>
                      <a:pt x="129" y="29"/>
                      <a:pt x="129" y="29"/>
                      <a:pt x="129" y="29"/>
                    </a:cubicBezTo>
                    <a:cubicBezTo>
                      <a:pt x="122" y="27"/>
                      <a:pt x="122" y="27"/>
                      <a:pt x="122" y="27"/>
                    </a:cubicBezTo>
                    <a:cubicBezTo>
                      <a:pt x="114" y="23"/>
                      <a:pt x="114" y="23"/>
                      <a:pt x="114" y="23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0" y="14"/>
                      <a:pt x="100" y="14"/>
                      <a:pt x="100" y="14"/>
                    </a:cubicBezTo>
                    <a:cubicBezTo>
                      <a:pt x="96" y="6"/>
                      <a:pt x="96" y="6"/>
                      <a:pt x="96" y="6"/>
                    </a:cubicBezTo>
                    <a:cubicBezTo>
                      <a:pt x="91" y="6"/>
                      <a:pt x="91" y="6"/>
                      <a:pt x="91" y="6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6" y="59"/>
                      <a:pt x="20" y="62"/>
                      <a:pt x="20" y="63"/>
                    </a:cubicBezTo>
                    <a:cubicBezTo>
                      <a:pt x="20" y="64"/>
                      <a:pt x="20" y="72"/>
                      <a:pt x="20" y="72"/>
                    </a:cubicBezTo>
                    <a:cubicBezTo>
                      <a:pt x="24" y="76"/>
                      <a:pt x="24" y="76"/>
                      <a:pt x="24" y="76"/>
                    </a:cubicBezTo>
                    <a:cubicBezTo>
                      <a:pt x="23" y="84"/>
                      <a:pt x="23" y="84"/>
                      <a:pt x="23" y="84"/>
                    </a:cubicBezTo>
                    <a:cubicBezTo>
                      <a:pt x="24" y="82"/>
                      <a:pt x="24" y="82"/>
                      <a:pt x="24" y="82"/>
                    </a:cubicBezTo>
                    <a:cubicBezTo>
                      <a:pt x="29" y="80"/>
                      <a:pt x="29" y="80"/>
                      <a:pt x="29" y="80"/>
                    </a:cubicBezTo>
                    <a:cubicBezTo>
                      <a:pt x="33" y="79"/>
                      <a:pt x="33" y="79"/>
                      <a:pt x="33" y="79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42" y="85"/>
                      <a:pt x="42" y="85"/>
                      <a:pt x="42" y="85"/>
                    </a:cubicBezTo>
                    <a:cubicBezTo>
                      <a:pt x="46" y="86"/>
                      <a:pt x="46" y="86"/>
                      <a:pt x="46" y="86"/>
                    </a:cubicBezTo>
                    <a:cubicBezTo>
                      <a:pt x="46" y="89"/>
                      <a:pt x="46" y="89"/>
                      <a:pt x="46" y="89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51" y="91"/>
                      <a:pt x="51" y="91"/>
                      <a:pt x="51" y="91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8" y="87"/>
                      <a:pt x="58" y="87"/>
                      <a:pt x="58" y="87"/>
                    </a:cubicBezTo>
                    <a:cubicBezTo>
                      <a:pt x="59" y="82"/>
                      <a:pt x="59" y="82"/>
                      <a:pt x="59" y="82"/>
                    </a:cubicBezTo>
                    <a:cubicBezTo>
                      <a:pt x="63" y="83"/>
                      <a:pt x="63" y="83"/>
                      <a:pt x="63" y="83"/>
                    </a:cubicBezTo>
                    <a:cubicBezTo>
                      <a:pt x="66" y="83"/>
                      <a:pt x="66" y="83"/>
                      <a:pt x="66" y="83"/>
                    </a:cubicBezTo>
                    <a:cubicBezTo>
                      <a:pt x="68" y="85"/>
                      <a:pt x="68" y="85"/>
                      <a:pt x="68" y="85"/>
                    </a:cubicBezTo>
                    <a:cubicBezTo>
                      <a:pt x="72" y="84"/>
                      <a:pt x="72" y="84"/>
                      <a:pt x="72" y="84"/>
                    </a:cubicBezTo>
                    <a:cubicBezTo>
                      <a:pt x="74" y="82"/>
                      <a:pt x="74" y="82"/>
                      <a:pt x="74" y="82"/>
                    </a:cubicBezTo>
                    <a:cubicBezTo>
                      <a:pt x="77" y="79"/>
                      <a:pt x="77" y="79"/>
                      <a:pt x="77" y="79"/>
                    </a:cubicBezTo>
                    <a:cubicBezTo>
                      <a:pt x="78" y="80"/>
                      <a:pt x="78" y="80"/>
                      <a:pt x="78" y="80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3"/>
                      <a:pt x="82" y="83"/>
                      <a:pt x="82" y="83"/>
                    </a:cubicBezTo>
                    <a:cubicBezTo>
                      <a:pt x="86" y="82"/>
                      <a:pt x="86" y="82"/>
                      <a:pt x="86" y="82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88" y="83"/>
                      <a:pt x="88" y="83"/>
                      <a:pt x="88" y="83"/>
                    </a:cubicBezTo>
                    <a:cubicBezTo>
                      <a:pt x="90" y="82"/>
                      <a:pt x="90" y="82"/>
                      <a:pt x="90" y="82"/>
                    </a:cubicBezTo>
                    <a:lnTo>
                      <a:pt x="89" y="79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6" name="Freeform 1379"/>
              <p:cNvSpPr>
                <a:spLocks/>
              </p:cNvSpPr>
              <p:nvPr/>
            </p:nvSpPr>
            <p:spPr bwMode="auto">
              <a:xfrm>
                <a:off x="5702300" y="3919559"/>
                <a:ext cx="22225" cy="142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18" y="12"/>
                  </a:cxn>
                  <a:cxn ang="0">
                    <a:pos x="12" y="12"/>
                  </a:cxn>
                  <a:cxn ang="0">
                    <a:pos x="0" y="0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0" y="12"/>
                    </a:lnTo>
                    <a:lnTo>
                      <a:pt x="18" y="12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7" name="Rectangle 1380"/>
              <p:cNvSpPr>
                <a:spLocks noChangeArrowheads="1"/>
              </p:cNvSpPr>
              <p:nvPr/>
            </p:nvSpPr>
            <p:spPr bwMode="auto">
              <a:xfrm>
                <a:off x="4884738" y="3551259"/>
                <a:ext cx="9525" cy="1587"/>
              </a:xfrm>
              <a:prstGeom prst="rect">
                <a:avLst/>
              </a:prstGeom>
              <a:solidFill>
                <a:srgbClr val="6B92F5"/>
              </a:solidFill>
              <a:ln w="9525">
                <a:solidFill>
                  <a:srgbClr val="5786E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8" name="Freeform 1381"/>
              <p:cNvSpPr>
                <a:spLocks/>
              </p:cNvSpPr>
              <p:nvPr/>
            </p:nvSpPr>
            <p:spPr bwMode="auto">
              <a:xfrm>
                <a:off x="4713288" y="3543321"/>
                <a:ext cx="187325" cy="85725"/>
              </a:xfrm>
              <a:custGeom>
                <a:avLst/>
                <a:gdLst/>
                <a:ahLst/>
                <a:cxnLst>
                  <a:cxn ang="0">
                    <a:pos x="23" y="6"/>
                  </a:cxn>
                  <a:cxn ang="0">
                    <a:pos x="24" y="4"/>
                  </a:cxn>
                  <a:cxn ang="0">
                    <a:pos x="24" y="4"/>
                  </a:cxn>
                  <a:cxn ang="0">
                    <a:pos x="23" y="2"/>
                  </a:cxn>
                  <a:cxn ang="0">
                    <a:pos x="23" y="1"/>
                  </a:cxn>
                  <a:cxn ang="0">
                    <a:pos x="22" y="1"/>
                  </a:cxn>
                  <a:cxn ang="0">
                    <a:pos x="18" y="0"/>
                  </a:cxn>
                  <a:cxn ang="0">
                    <a:pos x="17" y="1"/>
                  </a:cxn>
                  <a:cxn ang="0">
                    <a:pos x="14" y="1"/>
                  </a:cxn>
                  <a:cxn ang="0">
                    <a:pos x="13" y="2"/>
                  </a:cxn>
                  <a:cxn ang="0">
                    <a:pos x="11" y="3"/>
                  </a:cxn>
                  <a:cxn ang="0">
                    <a:pos x="12" y="5"/>
                  </a:cxn>
                  <a:cxn ang="0">
                    <a:pos x="11" y="6"/>
                  </a:cxn>
                  <a:cxn ang="0">
                    <a:pos x="10" y="6"/>
                  </a:cxn>
                  <a:cxn ang="0">
                    <a:pos x="6" y="7"/>
                  </a:cxn>
                  <a:cxn ang="0">
                    <a:pos x="4" y="7"/>
                  </a:cxn>
                  <a:cxn ang="0">
                    <a:pos x="2" y="7"/>
                  </a:cxn>
                  <a:cxn ang="0">
                    <a:pos x="1" y="7"/>
                  </a:cxn>
                  <a:cxn ang="0">
                    <a:pos x="0" y="7"/>
                  </a:cxn>
                  <a:cxn ang="0">
                    <a:pos x="1" y="8"/>
                  </a:cxn>
                  <a:cxn ang="0">
                    <a:pos x="3" y="10"/>
                  </a:cxn>
                  <a:cxn ang="0">
                    <a:pos x="4" y="11"/>
                  </a:cxn>
                  <a:cxn ang="0">
                    <a:pos x="5" y="10"/>
                  </a:cxn>
                  <a:cxn ang="0">
                    <a:pos x="9" y="10"/>
                  </a:cxn>
                  <a:cxn ang="0">
                    <a:pos x="13" y="11"/>
                  </a:cxn>
                  <a:cxn ang="0">
                    <a:pos x="14" y="11"/>
                  </a:cxn>
                  <a:cxn ang="0">
                    <a:pos x="18" y="11"/>
                  </a:cxn>
                  <a:cxn ang="0">
                    <a:pos x="21" y="9"/>
                  </a:cxn>
                  <a:cxn ang="0">
                    <a:pos x="22" y="9"/>
                  </a:cxn>
                  <a:cxn ang="0">
                    <a:pos x="23" y="6"/>
                  </a:cxn>
                </a:cxnLst>
                <a:rect l="0" t="0" r="r" b="b"/>
                <a:pathLst>
                  <a:path w="24" h="11">
                    <a:moveTo>
                      <a:pt x="23" y="6"/>
                    </a:moveTo>
                    <a:cubicBezTo>
                      <a:pt x="24" y="4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6"/>
                      <a:pt x="11" y="6"/>
                    </a:cubicBezTo>
                    <a:cubicBezTo>
                      <a:pt x="11" y="6"/>
                      <a:pt x="10" y="6"/>
                      <a:pt x="10" y="6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2" y="8"/>
                      <a:pt x="2" y="7"/>
                    </a:cubicBezTo>
                    <a:cubicBezTo>
                      <a:pt x="2" y="7"/>
                      <a:pt x="1" y="7"/>
                      <a:pt x="1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2" y="9"/>
                      <a:pt x="22" y="9"/>
                      <a:pt x="22" y="9"/>
                    </a:cubicBezTo>
                    <a:lnTo>
                      <a:pt x="23" y="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9" name="Freeform 1382"/>
              <p:cNvSpPr>
                <a:spLocks/>
              </p:cNvSpPr>
              <p:nvPr/>
            </p:nvSpPr>
            <p:spPr bwMode="auto">
              <a:xfrm>
                <a:off x="4367213" y="3459184"/>
                <a:ext cx="314325" cy="317500"/>
              </a:xfrm>
              <a:custGeom>
                <a:avLst/>
                <a:gdLst/>
                <a:ahLst/>
                <a:cxnLst>
                  <a:cxn ang="0">
                    <a:pos x="36" y="29"/>
                  </a:cxn>
                  <a:cxn ang="0">
                    <a:pos x="37" y="27"/>
                  </a:cxn>
                  <a:cxn ang="0">
                    <a:pos x="37" y="25"/>
                  </a:cxn>
                  <a:cxn ang="0">
                    <a:pos x="37" y="25"/>
                  </a:cxn>
                  <a:cxn ang="0">
                    <a:pos x="36" y="23"/>
                  </a:cxn>
                  <a:cxn ang="0">
                    <a:pos x="34" y="23"/>
                  </a:cxn>
                  <a:cxn ang="0">
                    <a:pos x="34" y="21"/>
                  </a:cxn>
                  <a:cxn ang="0">
                    <a:pos x="37" y="18"/>
                  </a:cxn>
                  <a:cxn ang="0">
                    <a:pos x="38" y="17"/>
                  </a:cxn>
                  <a:cxn ang="0">
                    <a:pos x="38" y="17"/>
                  </a:cxn>
                  <a:cxn ang="0">
                    <a:pos x="38" y="13"/>
                  </a:cxn>
                  <a:cxn ang="0">
                    <a:pos x="40" y="11"/>
                  </a:cxn>
                  <a:cxn ang="0">
                    <a:pos x="37" y="10"/>
                  </a:cxn>
                  <a:cxn ang="0">
                    <a:pos x="35" y="9"/>
                  </a:cxn>
                  <a:cxn ang="0">
                    <a:pos x="32" y="8"/>
                  </a:cxn>
                  <a:cxn ang="0">
                    <a:pos x="31" y="7"/>
                  </a:cxn>
                  <a:cxn ang="0">
                    <a:pos x="29" y="6"/>
                  </a:cxn>
                  <a:cxn ang="0">
                    <a:pos x="27" y="5"/>
                  </a:cxn>
                  <a:cxn ang="0">
                    <a:pos x="26" y="3"/>
                  </a:cxn>
                  <a:cxn ang="0">
                    <a:pos x="24" y="2"/>
                  </a:cxn>
                  <a:cxn ang="0">
                    <a:pos x="23" y="0"/>
                  </a:cxn>
                  <a:cxn ang="0">
                    <a:pos x="21" y="1"/>
                  </a:cxn>
                  <a:cxn ang="0">
                    <a:pos x="19" y="5"/>
                  </a:cxn>
                  <a:cxn ang="0">
                    <a:pos x="18" y="6"/>
                  </a:cxn>
                  <a:cxn ang="0">
                    <a:pos x="16" y="9"/>
                  </a:cxn>
                  <a:cxn ang="0">
                    <a:pos x="12" y="9"/>
                  </a:cxn>
                  <a:cxn ang="0">
                    <a:pos x="11" y="8"/>
                  </a:cxn>
                  <a:cxn ang="0">
                    <a:pos x="9" y="8"/>
                  </a:cxn>
                  <a:cxn ang="0">
                    <a:pos x="9" y="10"/>
                  </a:cxn>
                  <a:cxn ang="0">
                    <a:pos x="10" y="12"/>
                  </a:cxn>
                  <a:cxn ang="0">
                    <a:pos x="7" y="12"/>
                  </a:cxn>
                  <a:cxn ang="0">
                    <a:pos x="6" y="12"/>
                  </a:cxn>
                  <a:cxn ang="0">
                    <a:pos x="3" y="12"/>
                  </a:cxn>
                  <a:cxn ang="0">
                    <a:pos x="0" y="13"/>
                  </a:cxn>
                  <a:cxn ang="0">
                    <a:pos x="0" y="14"/>
                  </a:cxn>
                  <a:cxn ang="0">
                    <a:pos x="0" y="16"/>
                  </a:cxn>
                  <a:cxn ang="0">
                    <a:pos x="4" y="18"/>
                  </a:cxn>
                  <a:cxn ang="0">
                    <a:pos x="7" y="18"/>
                  </a:cxn>
                  <a:cxn ang="0">
                    <a:pos x="8" y="19"/>
                  </a:cxn>
                  <a:cxn ang="0">
                    <a:pos x="8" y="20"/>
                  </a:cxn>
                  <a:cxn ang="0">
                    <a:pos x="9" y="22"/>
                  </a:cxn>
                  <a:cxn ang="0">
                    <a:pos x="10" y="25"/>
                  </a:cxn>
                  <a:cxn ang="0">
                    <a:pos x="11" y="26"/>
                  </a:cxn>
                  <a:cxn ang="0">
                    <a:pos x="11" y="29"/>
                  </a:cxn>
                  <a:cxn ang="0">
                    <a:pos x="10" y="37"/>
                  </a:cxn>
                  <a:cxn ang="0">
                    <a:pos x="10" y="37"/>
                  </a:cxn>
                  <a:cxn ang="0">
                    <a:pos x="11" y="39"/>
                  </a:cxn>
                  <a:cxn ang="0">
                    <a:pos x="12" y="39"/>
                  </a:cxn>
                  <a:cxn ang="0">
                    <a:pos x="14" y="39"/>
                  </a:cxn>
                  <a:cxn ang="0">
                    <a:pos x="17" y="40"/>
                  </a:cxn>
                  <a:cxn ang="0">
                    <a:pos x="19" y="40"/>
                  </a:cxn>
                  <a:cxn ang="0">
                    <a:pos x="22" y="41"/>
                  </a:cxn>
                  <a:cxn ang="0">
                    <a:pos x="24" y="41"/>
                  </a:cxn>
                  <a:cxn ang="0">
                    <a:pos x="25" y="38"/>
                  </a:cxn>
                  <a:cxn ang="0">
                    <a:pos x="28" y="37"/>
                  </a:cxn>
                  <a:cxn ang="0">
                    <a:pos x="32" y="38"/>
                  </a:cxn>
                  <a:cxn ang="0">
                    <a:pos x="38" y="34"/>
                  </a:cxn>
                  <a:cxn ang="0">
                    <a:pos x="39" y="34"/>
                  </a:cxn>
                  <a:cxn ang="0">
                    <a:pos x="37" y="32"/>
                  </a:cxn>
                  <a:cxn ang="0">
                    <a:pos x="36" y="29"/>
                  </a:cxn>
                </a:cxnLst>
                <a:rect l="0" t="0" r="r" b="b"/>
                <a:pathLst>
                  <a:path w="40" h="41">
                    <a:moveTo>
                      <a:pt x="36" y="29"/>
                    </a:moveTo>
                    <a:cubicBezTo>
                      <a:pt x="37" y="27"/>
                      <a:pt x="37" y="27"/>
                      <a:pt x="37" y="27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6" y="23"/>
                      <a:pt x="36" y="23"/>
                      <a:pt x="36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9"/>
                      <a:pt x="17" y="40"/>
                      <a:pt x="17" y="40"/>
                    </a:cubicBezTo>
                    <a:cubicBezTo>
                      <a:pt x="18" y="40"/>
                      <a:pt x="19" y="40"/>
                      <a:pt x="19" y="40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37" y="32"/>
                      <a:pt x="37" y="32"/>
                      <a:pt x="37" y="32"/>
                    </a:cubicBezTo>
                    <a:lnTo>
                      <a:pt x="36" y="29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0" name="Freeform 1383"/>
              <p:cNvSpPr>
                <a:spLocks/>
              </p:cNvSpPr>
              <p:nvPr/>
            </p:nvSpPr>
            <p:spPr bwMode="auto">
              <a:xfrm>
                <a:off x="4649788" y="3621109"/>
                <a:ext cx="290512" cy="293687"/>
              </a:xfrm>
              <a:custGeom>
                <a:avLst/>
                <a:gdLst/>
                <a:ahLst/>
                <a:cxnLst>
                  <a:cxn ang="0">
                    <a:pos x="87" y="4"/>
                  </a:cxn>
                  <a:cxn ang="0">
                    <a:pos x="71" y="0"/>
                  </a:cxn>
                  <a:cxn ang="0">
                    <a:pos x="54" y="0"/>
                  </a:cxn>
                  <a:cxn ang="0">
                    <a:pos x="50" y="4"/>
                  </a:cxn>
                  <a:cxn ang="0">
                    <a:pos x="46" y="4"/>
                  </a:cxn>
                  <a:cxn ang="0">
                    <a:pos x="37" y="8"/>
                  </a:cxn>
                  <a:cxn ang="0">
                    <a:pos x="25" y="12"/>
                  </a:cxn>
                  <a:cxn ang="0">
                    <a:pos x="21" y="8"/>
                  </a:cxn>
                  <a:cxn ang="0">
                    <a:pos x="8" y="16"/>
                  </a:cxn>
                  <a:cxn ang="0">
                    <a:pos x="4" y="16"/>
                  </a:cxn>
                  <a:cxn ang="0">
                    <a:pos x="4" y="25"/>
                  </a:cxn>
                  <a:cxn ang="0">
                    <a:pos x="0" y="33"/>
                  </a:cxn>
                  <a:cxn ang="0">
                    <a:pos x="4" y="45"/>
                  </a:cxn>
                  <a:cxn ang="0">
                    <a:pos x="12" y="54"/>
                  </a:cxn>
                  <a:cxn ang="0">
                    <a:pos x="21" y="45"/>
                  </a:cxn>
                  <a:cxn ang="0">
                    <a:pos x="42" y="54"/>
                  </a:cxn>
                  <a:cxn ang="0">
                    <a:pos x="54" y="78"/>
                  </a:cxn>
                  <a:cxn ang="0">
                    <a:pos x="67" y="95"/>
                  </a:cxn>
                  <a:cxn ang="0">
                    <a:pos x="96" y="112"/>
                  </a:cxn>
                  <a:cxn ang="0">
                    <a:pos x="114" y="126"/>
                  </a:cxn>
                  <a:cxn ang="0">
                    <a:pos x="106" y="154"/>
                  </a:cxn>
                  <a:cxn ang="0">
                    <a:pos x="133" y="133"/>
                  </a:cxn>
                  <a:cxn ang="0">
                    <a:pos x="133" y="120"/>
                  </a:cxn>
                  <a:cxn ang="0">
                    <a:pos x="146" y="124"/>
                  </a:cxn>
                  <a:cxn ang="0">
                    <a:pos x="154" y="124"/>
                  </a:cxn>
                  <a:cxn ang="0">
                    <a:pos x="133" y="104"/>
                  </a:cxn>
                  <a:cxn ang="0">
                    <a:pos x="117" y="91"/>
                  </a:cxn>
                  <a:cxn ang="0">
                    <a:pos x="104" y="87"/>
                  </a:cxn>
                  <a:cxn ang="0">
                    <a:pos x="87" y="58"/>
                  </a:cxn>
                  <a:cxn ang="0">
                    <a:pos x="79" y="41"/>
                  </a:cxn>
                  <a:cxn ang="0">
                    <a:pos x="83" y="25"/>
                  </a:cxn>
                  <a:cxn ang="0">
                    <a:pos x="87" y="25"/>
                  </a:cxn>
                  <a:cxn ang="0">
                    <a:pos x="87" y="16"/>
                  </a:cxn>
                  <a:cxn ang="0">
                    <a:pos x="87" y="4"/>
                  </a:cxn>
                </a:cxnLst>
                <a:rect l="0" t="0" r="r" b="b"/>
                <a:pathLst>
                  <a:path w="154" h="154">
                    <a:moveTo>
                      <a:pt x="87" y="4"/>
                    </a:moveTo>
                    <a:lnTo>
                      <a:pt x="71" y="0"/>
                    </a:lnTo>
                    <a:lnTo>
                      <a:pt x="54" y="0"/>
                    </a:lnTo>
                    <a:lnTo>
                      <a:pt x="50" y="4"/>
                    </a:lnTo>
                    <a:lnTo>
                      <a:pt x="46" y="4"/>
                    </a:lnTo>
                    <a:lnTo>
                      <a:pt x="37" y="8"/>
                    </a:lnTo>
                    <a:lnTo>
                      <a:pt x="25" y="12"/>
                    </a:lnTo>
                    <a:lnTo>
                      <a:pt x="21" y="8"/>
                    </a:lnTo>
                    <a:lnTo>
                      <a:pt x="8" y="16"/>
                    </a:lnTo>
                    <a:lnTo>
                      <a:pt x="4" y="16"/>
                    </a:lnTo>
                    <a:lnTo>
                      <a:pt x="4" y="25"/>
                    </a:lnTo>
                    <a:lnTo>
                      <a:pt x="0" y="33"/>
                    </a:lnTo>
                    <a:lnTo>
                      <a:pt x="4" y="45"/>
                    </a:lnTo>
                    <a:lnTo>
                      <a:pt x="12" y="54"/>
                    </a:lnTo>
                    <a:lnTo>
                      <a:pt x="21" y="45"/>
                    </a:lnTo>
                    <a:lnTo>
                      <a:pt x="42" y="54"/>
                    </a:lnTo>
                    <a:lnTo>
                      <a:pt x="54" y="78"/>
                    </a:lnTo>
                    <a:lnTo>
                      <a:pt x="67" y="95"/>
                    </a:lnTo>
                    <a:lnTo>
                      <a:pt x="96" y="112"/>
                    </a:lnTo>
                    <a:lnTo>
                      <a:pt x="114" y="126"/>
                    </a:lnTo>
                    <a:lnTo>
                      <a:pt x="106" y="154"/>
                    </a:lnTo>
                    <a:lnTo>
                      <a:pt x="133" y="133"/>
                    </a:lnTo>
                    <a:lnTo>
                      <a:pt x="133" y="120"/>
                    </a:lnTo>
                    <a:lnTo>
                      <a:pt x="146" y="124"/>
                    </a:lnTo>
                    <a:lnTo>
                      <a:pt x="154" y="124"/>
                    </a:lnTo>
                    <a:lnTo>
                      <a:pt x="133" y="104"/>
                    </a:lnTo>
                    <a:lnTo>
                      <a:pt x="117" y="91"/>
                    </a:lnTo>
                    <a:lnTo>
                      <a:pt x="104" y="87"/>
                    </a:lnTo>
                    <a:lnTo>
                      <a:pt x="87" y="58"/>
                    </a:lnTo>
                    <a:lnTo>
                      <a:pt x="79" y="41"/>
                    </a:lnTo>
                    <a:lnTo>
                      <a:pt x="83" y="25"/>
                    </a:lnTo>
                    <a:lnTo>
                      <a:pt x="87" y="25"/>
                    </a:lnTo>
                    <a:lnTo>
                      <a:pt x="87" y="16"/>
                    </a:lnTo>
                    <a:lnTo>
                      <a:pt x="87" y="4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1" name="Freeform 1384"/>
              <p:cNvSpPr>
                <a:spLocks/>
              </p:cNvSpPr>
              <p:nvPr/>
            </p:nvSpPr>
            <p:spPr bwMode="auto">
              <a:xfrm>
                <a:off x="4619625" y="3302021"/>
                <a:ext cx="227013" cy="303213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4" y="12"/>
                  </a:cxn>
                  <a:cxn ang="0">
                    <a:pos x="4" y="15"/>
                  </a:cxn>
                  <a:cxn ang="0">
                    <a:pos x="2" y="17"/>
                  </a:cxn>
                  <a:cxn ang="0">
                    <a:pos x="2" y="20"/>
                  </a:cxn>
                  <a:cxn ang="0">
                    <a:pos x="1" y="22"/>
                  </a:cxn>
                  <a:cxn ang="0">
                    <a:pos x="1" y="22"/>
                  </a:cxn>
                  <a:cxn ang="0">
                    <a:pos x="2" y="24"/>
                  </a:cxn>
                  <a:cxn ang="0">
                    <a:pos x="1" y="26"/>
                  </a:cxn>
                  <a:cxn ang="0">
                    <a:pos x="0" y="28"/>
                  </a:cxn>
                  <a:cxn ang="0">
                    <a:pos x="3" y="29"/>
                  </a:cxn>
                  <a:cxn ang="0">
                    <a:pos x="5" y="30"/>
                  </a:cxn>
                  <a:cxn ang="0">
                    <a:pos x="8" y="31"/>
                  </a:cxn>
                  <a:cxn ang="0">
                    <a:pos x="6" y="33"/>
                  </a:cxn>
                  <a:cxn ang="0">
                    <a:pos x="6" y="37"/>
                  </a:cxn>
                  <a:cxn ang="0">
                    <a:pos x="7" y="38"/>
                  </a:cxn>
                  <a:cxn ang="0">
                    <a:pos x="10" y="37"/>
                  </a:cxn>
                  <a:cxn ang="0">
                    <a:pos x="12" y="38"/>
                  </a:cxn>
                  <a:cxn ang="0">
                    <a:pos x="13" y="38"/>
                  </a:cxn>
                  <a:cxn ang="0">
                    <a:pos x="14" y="38"/>
                  </a:cxn>
                  <a:cxn ang="0">
                    <a:pos x="16" y="38"/>
                  </a:cxn>
                  <a:cxn ang="0">
                    <a:pos x="18" y="38"/>
                  </a:cxn>
                  <a:cxn ang="0">
                    <a:pos x="22" y="37"/>
                  </a:cxn>
                  <a:cxn ang="0">
                    <a:pos x="23" y="37"/>
                  </a:cxn>
                  <a:cxn ang="0">
                    <a:pos x="24" y="36"/>
                  </a:cxn>
                  <a:cxn ang="0">
                    <a:pos x="23" y="34"/>
                  </a:cxn>
                  <a:cxn ang="0">
                    <a:pos x="25" y="33"/>
                  </a:cxn>
                  <a:cxn ang="0">
                    <a:pos x="26" y="32"/>
                  </a:cxn>
                  <a:cxn ang="0">
                    <a:pos x="26" y="32"/>
                  </a:cxn>
                  <a:cxn ang="0">
                    <a:pos x="25" y="31"/>
                  </a:cxn>
                  <a:cxn ang="0">
                    <a:pos x="23" y="28"/>
                  </a:cxn>
                  <a:cxn ang="0">
                    <a:pos x="21" y="26"/>
                  </a:cxn>
                  <a:cxn ang="0">
                    <a:pos x="20" y="25"/>
                  </a:cxn>
                  <a:cxn ang="0">
                    <a:pos x="22" y="24"/>
                  </a:cxn>
                  <a:cxn ang="0">
                    <a:pos x="24" y="23"/>
                  </a:cxn>
                  <a:cxn ang="0">
                    <a:pos x="26" y="22"/>
                  </a:cxn>
                  <a:cxn ang="0">
                    <a:pos x="27" y="21"/>
                  </a:cxn>
                  <a:cxn ang="0">
                    <a:pos x="29" y="22"/>
                  </a:cxn>
                  <a:cxn ang="0">
                    <a:pos x="29" y="21"/>
                  </a:cxn>
                  <a:cxn ang="0">
                    <a:pos x="29" y="18"/>
                  </a:cxn>
                  <a:cxn ang="0">
                    <a:pos x="28" y="14"/>
                  </a:cxn>
                  <a:cxn ang="0">
                    <a:pos x="28" y="11"/>
                  </a:cxn>
                  <a:cxn ang="0">
                    <a:pos x="28" y="10"/>
                  </a:cxn>
                  <a:cxn ang="0">
                    <a:pos x="27" y="7"/>
                  </a:cxn>
                  <a:cxn ang="0">
                    <a:pos x="27" y="5"/>
                  </a:cxn>
                  <a:cxn ang="0">
                    <a:pos x="23" y="3"/>
                  </a:cxn>
                  <a:cxn ang="0">
                    <a:pos x="19" y="5"/>
                  </a:cxn>
                  <a:cxn ang="0">
                    <a:pos x="17" y="4"/>
                  </a:cxn>
                  <a:cxn ang="0">
                    <a:pos x="17" y="2"/>
                  </a:cxn>
                  <a:cxn ang="0">
                    <a:pos x="14" y="1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1"/>
                  </a:cxn>
                  <a:cxn ang="0">
                    <a:pos x="11" y="1"/>
                  </a:cxn>
                  <a:cxn ang="0">
                    <a:pos x="10" y="5"/>
                  </a:cxn>
                  <a:cxn ang="0">
                    <a:pos x="9" y="7"/>
                  </a:cxn>
                  <a:cxn ang="0">
                    <a:pos x="7" y="7"/>
                  </a:cxn>
                  <a:cxn ang="0">
                    <a:pos x="5" y="7"/>
                  </a:cxn>
                  <a:cxn ang="0">
                    <a:pos x="5" y="8"/>
                  </a:cxn>
                  <a:cxn ang="0">
                    <a:pos x="5" y="10"/>
                  </a:cxn>
                </a:cxnLst>
                <a:rect l="0" t="0" r="r" b="b"/>
                <a:pathLst>
                  <a:path w="29" h="39">
                    <a:moveTo>
                      <a:pt x="5" y="10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8"/>
                      <a:pt x="14" y="38"/>
                      <a:pt x="14" y="38"/>
                    </a:cubicBezTo>
                    <a:cubicBezTo>
                      <a:pt x="14" y="39"/>
                      <a:pt x="16" y="38"/>
                      <a:pt x="16" y="38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2" y="37"/>
                      <a:pt x="23" y="37"/>
                      <a:pt x="23" y="37"/>
                    </a:cubicBezTo>
                    <a:cubicBezTo>
                      <a:pt x="24" y="37"/>
                      <a:pt x="24" y="36"/>
                      <a:pt x="24" y="36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1"/>
                      <a:pt x="29" y="21"/>
                    </a:cubicBezTo>
                    <a:cubicBezTo>
                      <a:pt x="29" y="20"/>
                      <a:pt x="29" y="18"/>
                      <a:pt x="29" y="18"/>
                    </a:cubicBezTo>
                    <a:cubicBezTo>
                      <a:pt x="28" y="18"/>
                      <a:pt x="28" y="14"/>
                      <a:pt x="28" y="14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8" y="5"/>
                      <a:pt x="17" y="4"/>
                    </a:cubicBezTo>
                    <a:cubicBezTo>
                      <a:pt x="17" y="4"/>
                      <a:pt x="17" y="2"/>
                      <a:pt x="17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lnTo>
                      <a:pt x="5" y="1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2" name="Freeform 1385"/>
              <p:cNvSpPr>
                <a:spLocks/>
              </p:cNvSpPr>
              <p:nvPr/>
            </p:nvSpPr>
            <p:spPr bwMode="auto">
              <a:xfrm>
                <a:off x="4572000" y="3355996"/>
                <a:ext cx="87313" cy="115888"/>
              </a:xfrm>
              <a:custGeom>
                <a:avLst/>
                <a:gdLst/>
                <a:ahLst/>
                <a:cxnLst>
                  <a:cxn ang="0">
                    <a:pos x="18" y="72"/>
                  </a:cxn>
                  <a:cxn ang="0">
                    <a:pos x="30" y="78"/>
                  </a:cxn>
                  <a:cxn ang="0">
                    <a:pos x="36" y="84"/>
                  </a:cxn>
                  <a:cxn ang="0">
                    <a:pos x="42" y="90"/>
                  </a:cxn>
                  <a:cxn ang="0">
                    <a:pos x="48" y="78"/>
                  </a:cxn>
                  <a:cxn ang="0">
                    <a:pos x="48" y="60"/>
                  </a:cxn>
                  <a:cxn ang="0">
                    <a:pos x="60" y="48"/>
                  </a:cxn>
                  <a:cxn ang="0">
                    <a:pos x="60" y="30"/>
                  </a:cxn>
                  <a:cxn ang="0">
                    <a:pos x="66" y="18"/>
                  </a:cxn>
                  <a:cxn ang="0">
                    <a:pos x="66" y="6"/>
                  </a:cxn>
                  <a:cxn ang="0">
                    <a:pos x="66" y="0"/>
                  </a:cxn>
                  <a:cxn ang="0">
                    <a:pos x="54" y="6"/>
                  </a:cxn>
                  <a:cxn ang="0">
                    <a:pos x="36" y="12"/>
                  </a:cxn>
                  <a:cxn ang="0">
                    <a:pos x="36" y="30"/>
                  </a:cxn>
                  <a:cxn ang="0">
                    <a:pos x="24" y="18"/>
                  </a:cxn>
                  <a:cxn ang="0">
                    <a:pos x="12" y="54"/>
                  </a:cxn>
                  <a:cxn ang="0">
                    <a:pos x="0" y="66"/>
                  </a:cxn>
                  <a:cxn ang="0">
                    <a:pos x="6" y="72"/>
                  </a:cxn>
                  <a:cxn ang="0">
                    <a:pos x="18" y="72"/>
                  </a:cxn>
                </a:cxnLst>
                <a:rect l="0" t="0" r="r" b="b"/>
                <a:pathLst>
                  <a:path w="66" h="90">
                    <a:moveTo>
                      <a:pt x="18" y="72"/>
                    </a:moveTo>
                    <a:lnTo>
                      <a:pt x="30" y="78"/>
                    </a:lnTo>
                    <a:lnTo>
                      <a:pt x="36" y="84"/>
                    </a:lnTo>
                    <a:lnTo>
                      <a:pt x="42" y="90"/>
                    </a:lnTo>
                    <a:lnTo>
                      <a:pt x="48" y="78"/>
                    </a:lnTo>
                    <a:lnTo>
                      <a:pt x="48" y="60"/>
                    </a:lnTo>
                    <a:lnTo>
                      <a:pt x="60" y="48"/>
                    </a:lnTo>
                    <a:lnTo>
                      <a:pt x="60" y="30"/>
                    </a:lnTo>
                    <a:lnTo>
                      <a:pt x="66" y="18"/>
                    </a:lnTo>
                    <a:lnTo>
                      <a:pt x="66" y="6"/>
                    </a:lnTo>
                    <a:lnTo>
                      <a:pt x="66" y="0"/>
                    </a:lnTo>
                    <a:lnTo>
                      <a:pt x="54" y="6"/>
                    </a:lnTo>
                    <a:lnTo>
                      <a:pt x="36" y="12"/>
                    </a:lnTo>
                    <a:lnTo>
                      <a:pt x="36" y="30"/>
                    </a:lnTo>
                    <a:lnTo>
                      <a:pt x="24" y="18"/>
                    </a:lnTo>
                    <a:lnTo>
                      <a:pt x="12" y="54"/>
                    </a:lnTo>
                    <a:lnTo>
                      <a:pt x="0" y="66"/>
                    </a:lnTo>
                    <a:lnTo>
                      <a:pt x="6" y="72"/>
                    </a:lnTo>
                    <a:lnTo>
                      <a:pt x="18" y="72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3" name="Freeform 1386"/>
              <p:cNvSpPr>
                <a:spLocks/>
              </p:cNvSpPr>
              <p:nvPr/>
            </p:nvSpPr>
            <p:spPr bwMode="auto">
              <a:xfrm>
                <a:off x="4979988" y="3802084"/>
                <a:ext cx="157162" cy="153987"/>
              </a:xfrm>
              <a:custGeom>
                <a:avLst/>
                <a:gdLst/>
                <a:ahLst/>
                <a:cxnLst>
                  <a:cxn ang="0">
                    <a:pos x="120" y="6"/>
                  </a:cxn>
                  <a:cxn ang="0">
                    <a:pos x="120" y="0"/>
                  </a:cxn>
                  <a:cxn ang="0">
                    <a:pos x="114" y="6"/>
                  </a:cxn>
                  <a:cxn ang="0">
                    <a:pos x="96" y="6"/>
                  </a:cxn>
                  <a:cxn ang="0">
                    <a:pos x="60" y="6"/>
                  </a:cxn>
                  <a:cxn ang="0">
                    <a:pos x="60" y="6"/>
                  </a:cxn>
                  <a:cxn ang="0">
                    <a:pos x="42" y="12"/>
                  </a:cxn>
                  <a:cxn ang="0">
                    <a:pos x="18" y="18"/>
                  </a:cxn>
                  <a:cxn ang="0">
                    <a:pos x="18" y="24"/>
                  </a:cxn>
                  <a:cxn ang="0">
                    <a:pos x="12" y="36"/>
                  </a:cxn>
                  <a:cxn ang="0">
                    <a:pos x="0" y="48"/>
                  </a:cxn>
                  <a:cxn ang="0">
                    <a:pos x="12" y="66"/>
                  </a:cxn>
                  <a:cxn ang="0">
                    <a:pos x="36" y="72"/>
                  </a:cxn>
                  <a:cxn ang="0">
                    <a:pos x="24" y="84"/>
                  </a:cxn>
                  <a:cxn ang="0">
                    <a:pos x="24" y="108"/>
                  </a:cxn>
                  <a:cxn ang="0">
                    <a:pos x="48" y="120"/>
                  </a:cxn>
                  <a:cxn ang="0">
                    <a:pos x="60" y="108"/>
                  </a:cxn>
                  <a:cxn ang="0">
                    <a:pos x="60" y="96"/>
                  </a:cxn>
                  <a:cxn ang="0">
                    <a:pos x="84" y="84"/>
                  </a:cxn>
                  <a:cxn ang="0">
                    <a:pos x="60" y="60"/>
                  </a:cxn>
                  <a:cxn ang="0">
                    <a:pos x="60" y="48"/>
                  </a:cxn>
                  <a:cxn ang="0">
                    <a:pos x="48" y="30"/>
                  </a:cxn>
                  <a:cxn ang="0">
                    <a:pos x="84" y="24"/>
                  </a:cxn>
                  <a:cxn ang="0">
                    <a:pos x="108" y="18"/>
                  </a:cxn>
                  <a:cxn ang="0">
                    <a:pos x="108" y="24"/>
                  </a:cxn>
                  <a:cxn ang="0">
                    <a:pos x="114" y="18"/>
                  </a:cxn>
                  <a:cxn ang="0">
                    <a:pos x="120" y="6"/>
                  </a:cxn>
                </a:cxnLst>
                <a:rect l="0" t="0" r="r" b="b"/>
                <a:pathLst>
                  <a:path w="120" h="120">
                    <a:moveTo>
                      <a:pt x="120" y="6"/>
                    </a:moveTo>
                    <a:lnTo>
                      <a:pt x="120" y="0"/>
                    </a:lnTo>
                    <a:lnTo>
                      <a:pt x="114" y="6"/>
                    </a:lnTo>
                    <a:lnTo>
                      <a:pt x="96" y="6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42" y="12"/>
                    </a:lnTo>
                    <a:lnTo>
                      <a:pt x="18" y="18"/>
                    </a:lnTo>
                    <a:lnTo>
                      <a:pt x="18" y="24"/>
                    </a:lnTo>
                    <a:lnTo>
                      <a:pt x="12" y="36"/>
                    </a:lnTo>
                    <a:lnTo>
                      <a:pt x="0" y="48"/>
                    </a:lnTo>
                    <a:lnTo>
                      <a:pt x="12" y="66"/>
                    </a:lnTo>
                    <a:lnTo>
                      <a:pt x="36" y="72"/>
                    </a:lnTo>
                    <a:lnTo>
                      <a:pt x="24" y="84"/>
                    </a:lnTo>
                    <a:lnTo>
                      <a:pt x="24" y="108"/>
                    </a:lnTo>
                    <a:lnTo>
                      <a:pt x="48" y="120"/>
                    </a:lnTo>
                    <a:lnTo>
                      <a:pt x="60" y="108"/>
                    </a:lnTo>
                    <a:lnTo>
                      <a:pt x="60" y="96"/>
                    </a:lnTo>
                    <a:lnTo>
                      <a:pt x="84" y="84"/>
                    </a:lnTo>
                    <a:lnTo>
                      <a:pt x="60" y="60"/>
                    </a:lnTo>
                    <a:lnTo>
                      <a:pt x="60" y="48"/>
                    </a:lnTo>
                    <a:lnTo>
                      <a:pt x="48" y="30"/>
                    </a:lnTo>
                    <a:lnTo>
                      <a:pt x="84" y="24"/>
                    </a:lnTo>
                    <a:lnTo>
                      <a:pt x="108" y="18"/>
                    </a:lnTo>
                    <a:lnTo>
                      <a:pt x="108" y="24"/>
                    </a:lnTo>
                    <a:lnTo>
                      <a:pt x="114" y="18"/>
                    </a:lnTo>
                    <a:lnTo>
                      <a:pt x="120" y="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4" name="Freeform 1387"/>
              <p:cNvSpPr>
                <a:spLocks/>
              </p:cNvSpPr>
              <p:nvPr/>
            </p:nvSpPr>
            <p:spPr bwMode="auto">
              <a:xfrm>
                <a:off x="4597400" y="2395559"/>
                <a:ext cx="649288" cy="766762"/>
              </a:xfrm>
              <a:custGeom>
                <a:avLst/>
                <a:gdLst/>
                <a:ahLst/>
                <a:cxnLst>
                  <a:cxn ang="0">
                    <a:pos x="24" y="86"/>
                  </a:cxn>
                  <a:cxn ang="0">
                    <a:pos x="24" y="80"/>
                  </a:cxn>
                  <a:cxn ang="0">
                    <a:pos x="24" y="75"/>
                  </a:cxn>
                  <a:cxn ang="0">
                    <a:pos x="24" y="65"/>
                  </a:cxn>
                  <a:cxn ang="0">
                    <a:pos x="26" y="60"/>
                  </a:cxn>
                  <a:cxn ang="0">
                    <a:pos x="30" y="56"/>
                  </a:cxn>
                  <a:cxn ang="0">
                    <a:pos x="31" y="50"/>
                  </a:cxn>
                  <a:cxn ang="0">
                    <a:pos x="34" y="43"/>
                  </a:cxn>
                  <a:cxn ang="0">
                    <a:pos x="38" y="35"/>
                  </a:cxn>
                  <a:cxn ang="0">
                    <a:pos x="38" y="30"/>
                  </a:cxn>
                  <a:cxn ang="0">
                    <a:pos x="42" y="28"/>
                  </a:cxn>
                  <a:cxn ang="0">
                    <a:pos x="47" y="24"/>
                  </a:cxn>
                  <a:cxn ang="0">
                    <a:pos x="49" y="22"/>
                  </a:cxn>
                  <a:cxn ang="0">
                    <a:pos x="51" y="19"/>
                  </a:cxn>
                  <a:cxn ang="0">
                    <a:pos x="53" y="17"/>
                  </a:cxn>
                  <a:cxn ang="0">
                    <a:pos x="56" y="21"/>
                  </a:cxn>
                  <a:cxn ang="0">
                    <a:pos x="62" y="21"/>
                  </a:cxn>
                  <a:cxn ang="0">
                    <a:pos x="66" y="19"/>
                  </a:cxn>
                  <a:cxn ang="0">
                    <a:pos x="70" y="12"/>
                  </a:cxn>
                  <a:cxn ang="0">
                    <a:pos x="78" y="14"/>
                  </a:cxn>
                  <a:cxn ang="0">
                    <a:pos x="77" y="19"/>
                  </a:cxn>
                  <a:cxn ang="0">
                    <a:pos x="77" y="19"/>
                  </a:cxn>
                  <a:cxn ang="0">
                    <a:pos x="81" y="15"/>
                  </a:cxn>
                  <a:cxn ang="0">
                    <a:pos x="81" y="12"/>
                  </a:cxn>
                  <a:cxn ang="0">
                    <a:pos x="83" y="6"/>
                  </a:cxn>
                  <a:cxn ang="0">
                    <a:pos x="76" y="0"/>
                  </a:cxn>
                  <a:cxn ang="0">
                    <a:pos x="69" y="2"/>
                  </a:cxn>
                  <a:cxn ang="0">
                    <a:pos x="66" y="1"/>
                  </a:cxn>
                  <a:cxn ang="0">
                    <a:pos x="59" y="5"/>
                  </a:cxn>
                  <a:cxn ang="0">
                    <a:pos x="55" y="6"/>
                  </a:cxn>
                  <a:cxn ang="0">
                    <a:pos x="50" y="8"/>
                  </a:cxn>
                  <a:cxn ang="0">
                    <a:pos x="43" y="14"/>
                  </a:cxn>
                  <a:cxn ang="0">
                    <a:pos x="40" y="22"/>
                  </a:cxn>
                  <a:cxn ang="0">
                    <a:pos x="32" y="28"/>
                  </a:cxn>
                  <a:cxn ang="0">
                    <a:pos x="28" y="38"/>
                  </a:cxn>
                  <a:cxn ang="0">
                    <a:pos x="25" y="46"/>
                  </a:cxn>
                  <a:cxn ang="0">
                    <a:pos x="17" y="60"/>
                  </a:cxn>
                  <a:cxn ang="0">
                    <a:pos x="8" y="65"/>
                  </a:cxn>
                  <a:cxn ang="0">
                    <a:pos x="4" y="71"/>
                  </a:cxn>
                  <a:cxn ang="0">
                    <a:pos x="2" y="76"/>
                  </a:cxn>
                  <a:cxn ang="0">
                    <a:pos x="1" y="84"/>
                  </a:cxn>
                  <a:cxn ang="0">
                    <a:pos x="3" y="91"/>
                  </a:cxn>
                  <a:cxn ang="0">
                    <a:pos x="7" y="98"/>
                  </a:cxn>
                  <a:cxn ang="0">
                    <a:pos x="16" y="93"/>
                  </a:cxn>
                  <a:cxn ang="0">
                    <a:pos x="20" y="92"/>
                  </a:cxn>
                  <a:cxn ang="0">
                    <a:pos x="21" y="92"/>
                  </a:cxn>
                </a:cxnLst>
                <a:rect l="0" t="0" r="r" b="b"/>
                <a:pathLst>
                  <a:path w="83" h="98">
                    <a:moveTo>
                      <a:pt x="23" y="87"/>
                    </a:moveTo>
                    <a:cubicBezTo>
                      <a:pt x="23" y="87"/>
                      <a:pt x="24" y="87"/>
                      <a:pt x="24" y="86"/>
                    </a:cubicBezTo>
                    <a:cubicBezTo>
                      <a:pt x="24" y="86"/>
                      <a:pt x="24" y="82"/>
                      <a:pt x="24" y="82"/>
                    </a:cubicBezTo>
                    <a:cubicBezTo>
                      <a:pt x="24" y="80"/>
                      <a:pt x="24" y="80"/>
                      <a:pt x="24" y="80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4" y="75"/>
                      <a:pt x="24" y="75"/>
                      <a:pt x="24" y="75"/>
                    </a:cubicBezTo>
                    <a:cubicBezTo>
                      <a:pt x="24" y="75"/>
                      <a:pt x="23" y="70"/>
                      <a:pt x="23" y="70"/>
                    </a:cubicBezTo>
                    <a:cubicBezTo>
                      <a:pt x="23" y="69"/>
                      <a:pt x="24" y="65"/>
                      <a:pt x="24" y="65"/>
                    </a:cubicBezTo>
                    <a:cubicBezTo>
                      <a:pt x="24" y="65"/>
                      <a:pt x="24" y="62"/>
                      <a:pt x="24" y="62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1" y="19"/>
                      <a:pt x="51" y="19"/>
                      <a:pt x="51" y="19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63" y="22"/>
                      <a:pt x="63" y="22"/>
                      <a:pt x="63" y="22"/>
                    </a:cubicBezTo>
                    <a:cubicBezTo>
                      <a:pt x="66" y="19"/>
                      <a:pt x="66" y="19"/>
                      <a:pt x="66" y="19"/>
                    </a:cubicBezTo>
                    <a:cubicBezTo>
                      <a:pt x="68" y="14"/>
                      <a:pt x="68" y="14"/>
                      <a:pt x="68" y="14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5" y="11"/>
                      <a:pt x="75" y="11"/>
                      <a:pt x="75" y="11"/>
                    </a:cubicBezTo>
                    <a:cubicBezTo>
                      <a:pt x="78" y="14"/>
                      <a:pt x="78" y="14"/>
                      <a:pt x="78" y="14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81" y="15"/>
                      <a:pt x="81" y="15"/>
                      <a:pt x="81" y="15"/>
                    </a:cubicBezTo>
                    <a:cubicBezTo>
                      <a:pt x="82" y="13"/>
                      <a:pt x="82" y="13"/>
                      <a:pt x="82" y="13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0" y="9"/>
                      <a:pt x="80" y="9"/>
                      <a:pt x="80" y="9"/>
                    </a:cubicBezTo>
                    <a:cubicBezTo>
                      <a:pt x="83" y="6"/>
                      <a:pt x="83" y="6"/>
                      <a:pt x="83" y="6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2" y="4"/>
                      <a:pt x="72" y="4"/>
                      <a:pt x="72" y="4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6" y="1"/>
                      <a:pt x="66" y="1"/>
                      <a:pt x="66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6" y="6"/>
                      <a:pt x="56" y="6"/>
                      <a:pt x="56" y="6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3" y="63"/>
                      <a:pt x="13" y="63"/>
                      <a:pt x="13" y="63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6" y="69"/>
                      <a:pt x="6" y="69"/>
                      <a:pt x="6" y="69"/>
                    </a:cubicBezTo>
                    <a:cubicBezTo>
                      <a:pt x="4" y="71"/>
                      <a:pt x="4" y="71"/>
                      <a:pt x="4" y="71"/>
                    </a:cubicBezTo>
                    <a:cubicBezTo>
                      <a:pt x="3" y="73"/>
                      <a:pt x="3" y="73"/>
                      <a:pt x="3" y="73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1" y="84"/>
                      <a:pt x="1" y="84"/>
                      <a:pt x="1" y="84"/>
                    </a:cubicBezTo>
                    <a:cubicBezTo>
                      <a:pt x="2" y="87"/>
                      <a:pt x="2" y="87"/>
                      <a:pt x="2" y="87"/>
                    </a:cubicBezTo>
                    <a:cubicBezTo>
                      <a:pt x="3" y="91"/>
                      <a:pt x="3" y="91"/>
                      <a:pt x="3" y="91"/>
                    </a:cubicBezTo>
                    <a:cubicBezTo>
                      <a:pt x="3" y="95"/>
                      <a:pt x="3" y="95"/>
                      <a:pt x="3" y="95"/>
                    </a:cubicBezTo>
                    <a:cubicBezTo>
                      <a:pt x="7" y="98"/>
                      <a:pt x="7" y="98"/>
                      <a:pt x="7" y="98"/>
                    </a:cubicBezTo>
                    <a:cubicBezTo>
                      <a:pt x="11" y="97"/>
                      <a:pt x="11" y="97"/>
                      <a:pt x="11" y="97"/>
                    </a:cubicBezTo>
                    <a:cubicBezTo>
                      <a:pt x="16" y="93"/>
                      <a:pt x="16" y="93"/>
                      <a:pt x="16" y="93"/>
                    </a:cubicBezTo>
                    <a:cubicBezTo>
                      <a:pt x="19" y="91"/>
                      <a:pt x="19" y="91"/>
                      <a:pt x="19" y="91"/>
                    </a:cubicBezTo>
                    <a:cubicBezTo>
                      <a:pt x="20" y="92"/>
                      <a:pt x="20" y="92"/>
                      <a:pt x="20" y="92"/>
                    </a:cubicBezTo>
                    <a:cubicBezTo>
                      <a:pt x="20" y="93"/>
                      <a:pt x="20" y="93"/>
                      <a:pt x="20" y="93"/>
                    </a:cubicBezTo>
                    <a:cubicBezTo>
                      <a:pt x="21" y="92"/>
                      <a:pt x="21" y="92"/>
                      <a:pt x="21" y="92"/>
                    </a:cubicBezTo>
                    <a:lnTo>
                      <a:pt x="23" y="87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5" name="Freeform 1388"/>
              <p:cNvSpPr>
                <a:spLocks/>
              </p:cNvSpPr>
              <p:nvPr/>
            </p:nvSpPr>
            <p:spPr bwMode="auto">
              <a:xfrm>
                <a:off x="4752975" y="2544784"/>
                <a:ext cx="320675" cy="741362"/>
              </a:xfrm>
              <a:custGeom>
                <a:avLst/>
                <a:gdLst/>
                <a:ahLst/>
                <a:cxnLst>
                  <a:cxn ang="0">
                    <a:pos x="41" y="21"/>
                  </a:cxn>
                  <a:cxn ang="0">
                    <a:pos x="40" y="15"/>
                  </a:cxn>
                  <a:cxn ang="0">
                    <a:pos x="38" y="6"/>
                  </a:cxn>
                  <a:cxn ang="0">
                    <a:pos x="35" y="5"/>
                  </a:cxn>
                  <a:cxn ang="0">
                    <a:pos x="31" y="0"/>
                  </a:cxn>
                  <a:cxn ang="0">
                    <a:pos x="29" y="3"/>
                  </a:cxn>
                  <a:cxn ang="0">
                    <a:pos x="27" y="5"/>
                  </a:cxn>
                  <a:cxn ang="0">
                    <a:pos x="22" y="9"/>
                  </a:cxn>
                  <a:cxn ang="0">
                    <a:pos x="18" y="11"/>
                  </a:cxn>
                  <a:cxn ang="0">
                    <a:pos x="18" y="16"/>
                  </a:cxn>
                  <a:cxn ang="0">
                    <a:pos x="14" y="24"/>
                  </a:cxn>
                  <a:cxn ang="0">
                    <a:pos x="11" y="31"/>
                  </a:cxn>
                  <a:cxn ang="0">
                    <a:pos x="10" y="37"/>
                  </a:cxn>
                  <a:cxn ang="0">
                    <a:pos x="6" y="41"/>
                  </a:cxn>
                  <a:cxn ang="0">
                    <a:pos x="4" y="46"/>
                  </a:cxn>
                  <a:cxn ang="0">
                    <a:pos x="4" y="56"/>
                  </a:cxn>
                  <a:cxn ang="0">
                    <a:pos x="4" y="61"/>
                  </a:cxn>
                  <a:cxn ang="0">
                    <a:pos x="4" y="67"/>
                  </a:cxn>
                  <a:cxn ang="0">
                    <a:pos x="1" y="73"/>
                  </a:cxn>
                  <a:cxn ang="0">
                    <a:pos x="2" y="79"/>
                  </a:cxn>
                  <a:cxn ang="0">
                    <a:pos x="5" y="88"/>
                  </a:cxn>
                  <a:cxn ang="0">
                    <a:pos x="6" y="93"/>
                  </a:cxn>
                  <a:cxn ang="0">
                    <a:pos x="10" y="94"/>
                  </a:cxn>
                  <a:cxn ang="0">
                    <a:pos x="13" y="90"/>
                  </a:cxn>
                  <a:cxn ang="0">
                    <a:pos x="18" y="86"/>
                  </a:cxn>
                  <a:cxn ang="0">
                    <a:pos x="19" y="75"/>
                  </a:cxn>
                  <a:cxn ang="0">
                    <a:pos x="24" y="73"/>
                  </a:cxn>
                  <a:cxn ang="0">
                    <a:pos x="23" y="65"/>
                  </a:cxn>
                  <a:cxn ang="0">
                    <a:pos x="21" y="56"/>
                  </a:cxn>
                  <a:cxn ang="0">
                    <a:pos x="24" y="46"/>
                  </a:cxn>
                  <a:cxn ang="0">
                    <a:pos x="33" y="40"/>
                  </a:cxn>
                  <a:cxn ang="0">
                    <a:pos x="33" y="34"/>
                  </a:cxn>
                  <a:cxn ang="0">
                    <a:pos x="38" y="27"/>
                  </a:cxn>
                  <a:cxn ang="0">
                    <a:pos x="41" y="27"/>
                  </a:cxn>
                </a:cxnLst>
                <a:rect l="0" t="0" r="r" b="b"/>
                <a:pathLst>
                  <a:path w="41" h="95">
                    <a:moveTo>
                      <a:pt x="41" y="22"/>
                    </a:moveTo>
                    <a:cubicBezTo>
                      <a:pt x="41" y="21"/>
                      <a:pt x="41" y="21"/>
                      <a:pt x="41" y="21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4" y="43"/>
                      <a:pt x="4" y="46"/>
                      <a:pt x="4" y="46"/>
                    </a:cubicBezTo>
                    <a:cubicBezTo>
                      <a:pt x="4" y="46"/>
                      <a:pt x="3" y="50"/>
                      <a:pt x="3" y="51"/>
                    </a:cubicBezTo>
                    <a:cubicBezTo>
                      <a:pt x="3" y="51"/>
                      <a:pt x="4" y="56"/>
                      <a:pt x="4" y="56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4" y="63"/>
                      <a:pt x="4" y="67"/>
                      <a:pt x="4" y="67"/>
                    </a:cubicBezTo>
                    <a:cubicBezTo>
                      <a:pt x="4" y="68"/>
                      <a:pt x="3" y="68"/>
                      <a:pt x="3" y="68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2" y="79"/>
                      <a:pt x="2" y="79"/>
                      <a:pt x="2" y="79"/>
                    </a:cubicBezTo>
                    <a:cubicBezTo>
                      <a:pt x="3" y="83"/>
                      <a:pt x="3" y="83"/>
                      <a:pt x="3" y="83"/>
                    </a:cubicBezTo>
                    <a:cubicBezTo>
                      <a:pt x="5" y="88"/>
                      <a:pt x="5" y="88"/>
                      <a:pt x="5" y="88"/>
                    </a:cubicBezTo>
                    <a:cubicBezTo>
                      <a:pt x="5" y="90"/>
                      <a:pt x="5" y="90"/>
                      <a:pt x="5" y="90"/>
                    </a:cubicBezTo>
                    <a:cubicBezTo>
                      <a:pt x="6" y="93"/>
                      <a:pt x="6" y="93"/>
                      <a:pt x="6" y="93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10" y="94"/>
                      <a:pt x="10" y="94"/>
                      <a:pt x="10" y="94"/>
                    </a:cubicBezTo>
                    <a:cubicBezTo>
                      <a:pt x="11" y="92"/>
                      <a:pt x="11" y="92"/>
                      <a:pt x="11" y="92"/>
                    </a:cubicBezTo>
                    <a:cubicBezTo>
                      <a:pt x="13" y="90"/>
                      <a:pt x="13" y="90"/>
                      <a:pt x="13" y="90"/>
                    </a:cubicBezTo>
                    <a:cubicBezTo>
                      <a:pt x="16" y="90"/>
                      <a:pt x="16" y="90"/>
                      <a:pt x="16" y="90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9" y="79"/>
                      <a:pt x="19" y="79"/>
                      <a:pt x="19" y="79"/>
                    </a:cubicBezTo>
                    <a:cubicBezTo>
                      <a:pt x="19" y="75"/>
                      <a:pt x="19" y="75"/>
                      <a:pt x="19" y="75"/>
                    </a:cubicBezTo>
                    <a:cubicBezTo>
                      <a:pt x="21" y="74"/>
                      <a:pt x="21" y="74"/>
                      <a:pt x="21" y="74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3" y="65"/>
                      <a:pt x="23" y="65"/>
                      <a:pt x="23" y="65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51"/>
                      <a:pt x="21" y="51"/>
                      <a:pt x="21" y="51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7" y="44"/>
                      <a:pt x="27" y="44"/>
                      <a:pt x="27" y="44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7"/>
                      <a:pt x="41" y="27"/>
                      <a:pt x="41" y="27"/>
                    </a:cubicBezTo>
                    <a:lnTo>
                      <a:pt x="41" y="22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6" name="Freeform 1389"/>
              <p:cNvSpPr>
                <a:spLocks/>
              </p:cNvSpPr>
              <p:nvPr/>
            </p:nvSpPr>
            <p:spPr bwMode="auto">
              <a:xfrm>
                <a:off x="5027613" y="3411559"/>
                <a:ext cx="446087" cy="287337"/>
              </a:xfrm>
              <a:custGeom>
                <a:avLst/>
                <a:gdLst/>
                <a:ahLst/>
                <a:cxnLst>
                  <a:cxn ang="0">
                    <a:pos x="54" y="22"/>
                  </a:cxn>
                  <a:cxn ang="0">
                    <a:pos x="56" y="21"/>
                  </a:cxn>
                  <a:cxn ang="0">
                    <a:pos x="57" y="16"/>
                  </a:cxn>
                  <a:cxn ang="0">
                    <a:pos x="57" y="14"/>
                  </a:cxn>
                  <a:cxn ang="0">
                    <a:pos x="52" y="12"/>
                  </a:cxn>
                  <a:cxn ang="0">
                    <a:pos x="47" y="9"/>
                  </a:cxn>
                  <a:cxn ang="0">
                    <a:pos x="45" y="9"/>
                  </a:cxn>
                  <a:cxn ang="0">
                    <a:pos x="42" y="7"/>
                  </a:cxn>
                  <a:cxn ang="0">
                    <a:pos x="40" y="4"/>
                  </a:cxn>
                  <a:cxn ang="0">
                    <a:pos x="33" y="1"/>
                  </a:cxn>
                  <a:cxn ang="0">
                    <a:pos x="31" y="1"/>
                  </a:cxn>
                  <a:cxn ang="0">
                    <a:pos x="31" y="0"/>
                  </a:cxn>
                  <a:cxn ang="0">
                    <a:pos x="30" y="0"/>
                  </a:cxn>
                  <a:cxn ang="0">
                    <a:pos x="28" y="6"/>
                  </a:cxn>
                  <a:cxn ang="0">
                    <a:pos x="24" y="5"/>
                  </a:cxn>
                  <a:cxn ang="0">
                    <a:pos x="17" y="5"/>
                  </a:cxn>
                  <a:cxn ang="0">
                    <a:pos x="11" y="3"/>
                  </a:cxn>
                  <a:cxn ang="0">
                    <a:pos x="7" y="3"/>
                  </a:cxn>
                  <a:cxn ang="0">
                    <a:pos x="5" y="4"/>
                  </a:cxn>
                  <a:cxn ang="0">
                    <a:pos x="6" y="8"/>
                  </a:cxn>
                  <a:cxn ang="0">
                    <a:pos x="4" y="10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0" y="18"/>
                  </a:cxn>
                  <a:cxn ang="0">
                    <a:pos x="1" y="19"/>
                  </a:cxn>
                  <a:cxn ang="0">
                    <a:pos x="2" y="20"/>
                  </a:cxn>
                  <a:cxn ang="0">
                    <a:pos x="3" y="21"/>
                  </a:cxn>
                  <a:cxn ang="0">
                    <a:pos x="12" y="20"/>
                  </a:cxn>
                  <a:cxn ang="0">
                    <a:pos x="18" y="20"/>
                  </a:cxn>
                  <a:cxn ang="0">
                    <a:pos x="24" y="24"/>
                  </a:cxn>
                  <a:cxn ang="0">
                    <a:pos x="25" y="28"/>
                  </a:cxn>
                  <a:cxn ang="0">
                    <a:pos x="22" y="30"/>
                  </a:cxn>
                  <a:cxn ang="0">
                    <a:pos x="21" y="33"/>
                  </a:cxn>
                  <a:cxn ang="0">
                    <a:pos x="24" y="34"/>
                  </a:cxn>
                  <a:cxn ang="0">
                    <a:pos x="25" y="32"/>
                  </a:cxn>
                  <a:cxn ang="0">
                    <a:pos x="30" y="29"/>
                  </a:cxn>
                  <a:cxn ang="0">
                    <a:pos x="33" y="29"/>
                  </a:cxn>
                  <a:cxn ang="0">
                    <a:pos x="36" y="32"/>
                  </a:cxn>
                  <a:cxn ang="0">
                    <a:pos x="34" y="34"/>
                  </a:cxn>
                  <a:cxn ang="0">
                    <a:pos x="37" y="37"/>
                  </a:cxn>
                  <a:cxn ang="0">
                    <a:pos x="45" y="34"/>
                  </a:cxn>
                  <a:cxn ang="0">
                    <a:pos x="41" y="31"/>
                  </a:cxn>
                  <a:cxn ang="0">
                    <a:pos x="43" y="28"/>
                  </a:cxn>
                  <a:cxn ang="0">
                    <a:pos x="50" y="27"/>
                  </a:cxn>
                  <a:cxn ang="0">
                    <a:pos x="51" y="25"/>
                  </a:cxn>
                  <a:cxn ang="0">
                    <a:pos x="54" y="22"/>
                  </a:cxn>
                </a:cxnLst>
                <a:rect l="0" t="0" r="r" b="b"/>
                <a:pathLst>
                  <a:path w="57" h="37">
                    <a:moveTo>
                      <a:pt x="54" y="22"/>
                    </a:moveTo>
                    <a:cubicBezTo>
                      <a:pt x="56" y="21"/>
                      <a:pt x="56" y="21"/>
                      <a:pt x="56" y="21"/>
                    </a:cubicBezTo>
                    <a:cubicBezTo>
                      <a:pt x="57" y="16"/>
                      <a:pt x="57" y="16"/>
                      <a:pt x="57" y="16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6" y="26"/>
                      <a:pt x="25" y="28"/>
                    </a:cubicBezTo>
                    <a:cubicBezTo>
                      <a:pt x="25" y="29"/>
                      <a:pt x="22" y="30"/>
                      <a:pt x="22" y="30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1" y="25"/>
                      <a:pt x="51" y="25"/>
                      <a:pt x="51" y="25"/>
                    </a:cubicBezTo>
                    <a:lnTo>
                      <a:pt x="54" y="22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7" name="Freeform 1390"/>
              <p:cNvSpPr>
                <a:spLocks/>
              </p:cNvSpPr>
              <p:nvPr/>
            </p:nvSpPr>
            <p:spPr bwMode="auto">
              <a:xfrm>
                <a:off x="5284788" y="3411559"/>
                <a:ext cx="55562" cy="30162"/>
              </a:xfrm>
              <a:custGeom>
                <a:avLst/>
                <a:gdLst/>
                <a:ahLst/>
                <a:cxnLst>
                  <a:cxn ang="0">
                    <a:pos x="36" y="24"/>
                  </a:cxn>
                  <a:cxn ang="0">
                    <a:pos x="18" y="0"/>
                  </a:cxn>
                  <a:cxn ang="0">
                    <a:pos x="0" y="6"/>
                  </a:cxn>
                  <a:cxn ang="0">
                    <a:pos x="42" y="24"/>
                  </a:cxn>
                  <a:cxn ang="0">
                    <a:pos x="36" y="24"/>
                  </a:cxn>
                </a:cxnLst>
                <a:rect l="0" t="0" r="r" b="b"/>
                <a:pathLst>
                  <a:path w="42" h="24">
                    <a:moveTo>
                      <a:pt x="36" y="24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42" y="24"/>
                    </a:lnTo>
                    <a:lnTo>
                      <a:pt x="36" y="24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8" name="Freeform 1391"/>
              <p:cNvSpPr>
                <a:spLocks/>
              </p:cNvSpPr>
              <p:nvPr/>
            </p:nvSpPr>
            <p:spPr bwMode="auto">
              <a:xfrm>
                <a:off x="4979988" y="3567134"/>
                <a:ext cx="250825" cy="161925"/>
              </a:xfrm>
              <a:custGeom>
                <a:avLst/>
                <a:gdLst/>
                <a:ahLst/>
                <a:cxnLst>
                  <a:cxn ang="0">
                    <a:pos x="28" y="10"/>
                  </a:cxn>
                  <a:cxn ang="0">
                    <a:pos x="31" y="8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0"/>
                  </a:cxn>
                  <a:cxn ang="0">
                    <a:pos x="9" y="1"/>
                  </a:cxn>
                  <a:cxn ang="0">
                    <a:pos x="8" y="0"/>
                  </a:cxn>
                  <a:cxn ang="0">
                    <a:pos x="5" y="5"/>
                  </a:cxn>
                  <a:cxn ang="0">
                    <a:pos x="3" y="9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8" y="19"/>
                  </a:cxn>
                  <a:cxn ang="0">
                    <a:pos x="10" y="20"/>
                  </a:cxn>
                  <a:cxn ang="0">
                    <a:pos x="16" y="20"/>
                  </a:cxn>
                  <a:cxn ang="0">
                    <a:pos x="21" y="19"/>
                  </a:cxn>
                  <a:cxn ang="0">
                    <a:pos x="27" y="21"/>
                  </a:cxn>
                  <a:cxn ang="0">
                    <a:pos x="28" y="15"/>
                  </a:cxn>
                  <a:cxn ang="0">
                    <a:pos x="30" y="14"/>
                  </a:cxn>
                  <a:cxn ang="0">
                    <a:pos x="27" y="13"/>
                  </a:cxn>
                  <a:cxn ang="0">
                    <a:pos x="28" y="10"/>
                  </a:cxn>
                </a:cxnLst>
                <a:rect l="0" t="0" r="r" b="b"/>
                <a:pathLst>
                  <a:path w="32" h="21">
                    <a:moveTo>
                      <a:pt x="28" y="10"/>
                    </a:moveTo>
                    <a:cubicBezTo>
                      <a:pt x="28" y="10"/>
                      <a:pt x="31" y="9"/>
                      <a:pt x="31" y="8"/>
                    </a:cubicBezTo>
                    <a:cubicBezTo>
                      <a:pt x="32" y="6"/>
                      <a:pt x="30" y="4"/>
                      <a:pt x="30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27" y="13"/>
                      <a:pt x="27" y="13"/>
                      <a:pt x="27" y="13"/>
                    </a:cubicBezTo>
                    <a:lnTo>
                      <a:pt x="28" y="1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9" name="Freeform 1392"/>
              <p:cNvSpPr>
                <a:spLocks/>
              </p:cNvSpPr>
              <p:nvPr/>
            </p:nvSpPr>
            <p:spPr bwMode="auto">
              <a:xfrm>
                <a:off x="4979988" y="3646509"/>
                <a:ext cx="61912" cy="69850"/>
              </a:xfrm>
              <a:custGeom>
                <a:avLst/>
                <a:gdLst/>
                <a:ahLst/>
                <a:cxnLst>
                  <a:cxn ang="0">
                    <a:pos x="42" y="42"/>
                  </a:cxn>
                  <a:cxn ang="0">
                    <a:pos x="48" y="54"/>
                  </a:cxn>
                  <a:cxn ang="0">
                    <a:pos x="0" y="0"/>
                  </a:cxn>
                  <a:cxn ang="0">
                    <a:pos x="12" y="18"/>
                  </a:cxn>
                  <a:cxn ang="0">
                    <a:pos x="42" y="42"/>
                  </a:cxn>
                </a:cxnLst>
                <a:rect l="0" t="0" r="r" b="b"/>
                <a:pathLst>
                  <a:path w="48" h="54">
                    <a:moveTo>
                      <a:pt x="42" y="42"/>
                    </a:moveTo>
                    <a:lnTo>
                      <a:pt x="48" y="54"/>
                    </a:lnTo>
                    <a:lnTo>
                      <a:pt x="0" y="0"/>
                    </a:lnTo>
                    <a:lnTo>
                      <a:pt x="12" y="18"/>
                    </a:lnTo>
                    <a:lnTo>
                      <a:pt x="42" y="42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0" name="Freeform 1393"/>
              <p:cNvSpPr>
                <a:spLocks/>
              </p:cNvSpPr>
              <p:nvPr/>
            </p:nvSpPr>
            <p:spPr bwMode="auto">
              <a:xfrm>
                <a:off x="4776788" y="3467121"/>
                <a:ext cx="171450" cy="93663"/>
              </a:xfrm>
              <a:custGeom>
                <a:avLst/>
                <a:gdLst/>
                <a:ahLst/>
                <a:cxnLst>
                  <a:cxn ang="0">
                    <a:pos x="10" y="10"/>
                  </a:cxn>
                  <a:cxn ang="0">
                    <a:pos x="14" y="11"/>
                  </a:cxn>
                  <a:cxn ang="0">
                    <a:pos x="15" y="11"/>
                  </a:cxn>
                  <a:cxn ang="0">
                    <a:pos x="15" y="11"/>
                  </a:cxn>
                  <a:cxn ang="0">
                    <a:pos x="15" y="12"/>
                  </a:cxn>
                  <a:cxn ang="0">
                    <a:pos x="19" y="10"/>
                  </a:cxn>
                  <a:cxn ang="0">
                    <a:pos x="20" y="8"/>
                  </a:cxn>
                  <a:cxn ang="0">
                    <a:pos x="22" y="6"/>
                  </a:cxn>
                  <a:cxn ang="0">
                    <a:pos x="17" y="4"/>
                  </a:cxn>
                  <a:cxn ang="0">
                    <a:pos x="13" y="2"/>
                  </a:cxn>
                  <a:cxn ang="0">
                    <a:pos x="9" y="0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1"/>
                  </a:cxn>
                  <a:cxn ang="0">
                    <a:pos x="4" y="2"/>
                  </a:cxn>
                  <a:cxn ang="0">
                    <a:pos x="2" y="3"/>
                  </a:cxn>
                  <a:cxn ang="0">
                    <a:pos x="0" y="4"/>
                  </a:cxn>
                  <a:cxn ang="0">
                    <a:pos x="1" y="5"/>
                  </a:cxn>
                  <a:cxn ang="0">
                    <a:pos x="3" y="7"/>
                  </a:cxn>
                  <a:cxn ang="0">
                    <a:pos x="5" y="10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9" y="11"/>
                  </a:cxn>
                  <a:cxn ang="0">
                    <a:pos x="10" y="10"/>
                  </a:cxn>
                </a:cxnLst>
                <a:rect l="0" t="0" r="r" b="b"/>
                <a:pathLst>
                  <a:path w="22" h="12">
                    <a:moveTo>
                      <a:pt x="10" y="10"/>
                    </a:move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1"/>
                      <a:pt x="9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9" y="11"/>
                      <a:pt x="9" y="11"/>
                      <a:pt x="9" y="11"/>
                    </a:cubicBezTo>
                    <a:lnTo>
                      <a:pt x="10" y="1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1" name="Freeform 1394"/>
              <p:cNvSpPr>
                <a:spLocks/>
              </p:cNvSpPr>
              <p:nvPr/>
            </p:nvSpPr>
            <p:spPr bwMode="auto">
              <a:xfrm>
                <a:off x="4878388" y="3560784"/>
                <a:ext cx="163512" cy="90487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3" y="1"/>
                  </a:cxn>
                  <a:cxn ang="0">
                    <a:pos x="9" y="2"/>
                  </a:cxn>
                  <a:cxn ang="0">
                    <a:pos x="6" y="3"/>
                  </a:cxn>
                  <a:cxn ang="0">
                    <a:pos x="4" y="3"/>
                  </a:cxn>
                  <a:cxn ang="0">
                    <a:pos x="3" y="2"/>
                  </a:cxn>
                  <a:cxn ang="0">
                    <a:pos x="2" y="4"/>
                  </a:cxn>
                  <a:cxn ang="0">
                    <a:pos x="1" y="7"/>
                  </a:cxn>
                  <a:cxn ang="0">
                    <a:pos x="0" y="7"/>
                  </a:cxn>
                  <a:cxn ang="0">
                    <a:pos x="1" y="9"/>
                  </a:cxn>
                  <a:cxn ang="0">
                    <a:pos x="4" y="11"/>
                  </a:cxn>
                  <a:cxn ang="0">
                    <a:pos x="8" y="12"/>
                  </a:cxn>
                  <a:cxn ang="0">
                    <a:pos x="9" y="12"/>
                  </a:cxn>
                  <a:cxn ang="0">
                    <a:pos x="13" y="11"/>
                  </a:cxn>
                  <a:cxn ang="0">
                    <a:pos x="13" y="11"/>
                  </a:cxn>
                  <a:cxn ang="0">
                    <a:pos x="16" y="10"/>
                  </a:cxn>
                  <a:cxn ang="0">
                    <a:pos x="18" y="6"/>
                  </a:cxn>
                  <a:cxn ang="0">
                    <a:pos x="21" y="1"/>
                  </a:cxn>
                  <a:cxn ang="0">
                    <a:pos x="20" y="0"/>
                  </a:cxn>
                  <a:cxn ang="0">
                    <a:pos x="18" y="0"/>
                  </a:cxn>
                  <a:cxn ang="0">
                    <a:pos x="15" y="0"/>
                  </a:cxn>
                </a:cxnLst>
                <a:rect l="0" t="0" r="r" b="b"/>
                <a:pathLst>
                  <a:path w="21" h="12">
                    <a:moveTo>
                      <a:pt x="15" y="0"/>
                    </a:moveTo>
                    <a:cubicBezTo>
                      <a:pt x="13" y="1"/>
                      <a:pt x="13" y="1"/>
                      <a:pt x="13" y="1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7" y="12"/>
                      <a:pt x="8" y="12"/>
                    </a:cubicBezTo>
                    <a:cubicBezTo>
                      <a:pt x="8" y="12"/>
                      <a:pt x="9" y="12"/>
                      <a:pt x="9" y="12"/>
                    </a:cubicBezTo>
                    <a:cubicBezTo>
                      <a:pt x="11" y="12"/>
                      <a:pt x="12" y="12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2" name="Freeform 1395"/>
              <p:cNvSpPr>
                <a:spLocks/>
              </p:cNvSpPr>
              <p:nvPr/>
            </p:nvSpPr>
            <p:spPr bwMode="auto">
              <a:xfrm>
                <a:off x="4894263" y="3513159"/>
                <a:ext cx="139700" cy="69850"/>
              </a:xfrm>
              <a:custGeom>
                <a:avLst/>
                <a:gdLst/>
                <a:ahLst/>
                <a:cxnLst>
                  <a:cxn ang="0">
                    <a:pos x="66" y="12"/>
                  </a:cxn>
                  <a:cxn ang="0">
                    <a:pos x="42" y="0"/>
                  </a:cxn>
                  <a:cxn ang="0">
                    <a:pos x="42" y="0"/>
                  </a:cxn>
                  <a:cxn ang="0">
                    <a:pos x="30" y="12"/>
                  </a:cxn>
                  <a:cxn ang="0">
                    <a:pos x="24" y="24"/>
                  </a:cxn>
                  <a:cxn ang="0">
                    <a:pos x="0" y="36"/>
                  </a:cxn>
                  <a:cxn ang="0">
                    <a:pos x="6" y="48"/>
                  </a:cxn>
                  <a:cxn ang="0">
                    <a:pos x="6" y="48"/>
                  </a:cxn>
                  <a:cxn ang="0">
                    <a:pos x="12" y="54"/>
                  </a:cxn>
                  <a:cxn ang="0">
                    <a:pos x="24" y="54"/>
                  </a:cxn>
                  <a:cxn ang="0">
                    <a:pos x="42" y="48"/>
                  </a:cxn>
                  <a:cxn ang="0">
                    <a:pos x="66" y="42"/>
                  </a:cxn>
                  <a:cxn ang="0">
                    <a:pos x="78" y="36"/>
                  </a:cxn>
                  <a:cxn ang="0">
                    <a:pos x="96" y="36"/>
                  </a:cxn>
                  <a:cxn ang="0">
                    <a:pos x="108" y="36"/>
                  </a:cxn>
                  <a:cxn ang="0">
                    <a:pos x="102" y="30"/>
                  </a:cxn>
                  <a:cxn ang="0">
                    <a:pos x="102" y="12"/>
                  </a:cxn>
                  <a:cxn ang="0">
                    <a:pos x="90" y="12"/>
                  </a:cxn>
                  <a:cxn ang="0">
                    <a:pos x="66" y="12"/>
                  </a:cxn>
                </a:cxnLst>
                <a:rect l="0" t="0" r="r" b="b"/>
                <a:pathLst>
                  <a:path w="108" h="54">
                    <a:moveTo>
                      <a:pt x="66" y="12"/>
                    </a:moveTo>
                    <a:lnTo>
                      <a:pt x="42" y="0"/>
                    </a:lnTo>
                    <a:lnTo>
                      <a:pt x="42" y="0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0" y="36"/>
                    </a:lnTo>
                    <a:lnTo>
                      <a:pt x="6" y="48"/>
                    </a:lnTo>
                    <a:lnTo>
                      <a:pt x="6" y="48"/>
                    </a:lnTo>
                    <a:lnTo>
                      <a:pt x="12" y="54"/>
                    </a:lnTo>
                    <a:lnTo>
                      <a:pt x="24" y="54"/>
                    </a:lnTo>
                    <a:lnTo>
                      <a:pt x="42" y="48"/>
                    </a:lnTo>
                    <a:lnTo>
                      <a:pt x="66" y="42"/>
                    </a:lnTo>
                    <a:lnTo>
                      <a:pt x="78" y="36"/>
                    </a:lnTo>
                    <a:lnTo>
                      <a:pt x="96" y="36"/>
                    </a:lnTo>
                    <a:lnTo>
                      <a:pt x="108" y="36"/>
                    </a:lnTo>
                    <a:lnTo>
                      <a:pt x="102" y="30"/>
                    </a:lnTo>
                    <a:lnTo>
                      <a:pt x="102" y="12"/>
                    </a:lnTo>
                    <a:lnTo>
                      <a:pt x="90" y="12"/>
                    </a:lnTo>
                    <a:lnTo>
                      <a:pt x="66" y="12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3" name="Freeform 1396"/>
              <p:cNvSpPr>
                <a:spLocks/>
              </p:cNvSpPr>
              <p:nvPr/>
            </p:nvSpPr>
            <p:spPr bwMode="auto">
              <a:xfrm>
                <a:off x="5041900" y="3716359"/>
                <a:ext cx="174625" cy="149225"/>
              </a:xfrm>
              <a:custGeom>
                <a:avLst/>
                <a:gdLst/>
                <a:ahLst/>
                <a:cxnLst>
                  <a:cxn ang="0">
                    <a:pos x="48" y="6"/>
                  </a:cxn>
                  <a:cxn ang="0">
                    <a:pos x="12" y="6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30"/>
                  </a:cxn>
                  <a:cxn ang="0">
                    <a:pos x="0" y="48"/>
                  </a:cxn>
                  <a:cxn ang="0">
                    <a:pos x="6" y="61"/>
                  </a:cxn>
                  <a:cxn ang="0">
                    <a:pos x="12" y="73"/>
                  </a:cxn>
                  <a:cxn ang="0">
                    <a:pos x="12" y="73"/>
                  </a:cxn>
                  <a:cxn ang="0">
                    <a:pos x="48" y="73"/>
                  </a:cxn>
                  <a:cxn ang="0">
                    <a:pos x="66" y="73"/>
                  </a:cxn>
                  <a:cxn ang="0">
                    <a:pos x="72" y="67"/>
                  </a:cxn>
                  <a:cxn ang="0">
                    <a:pos x="72" y="73"/>
                  </a:cxn>
                  <a:cxn ang="0">
                    <a:pos x="66" y="85"/>
                  </a:cxn>
                  <a:cxn ang="0">
                    <a:pos x="60" y="91"/>
                  </a:cxn>
                  <a:cxn ang="0">
                    <a:pos x="66" y="115"/>
                  </a:cxn>
                  <a:cxn ang="0">
                    <a:pos x="90" y="97"/>
                  </a:cxn>
                  <a:cxn ang="0">
                    <a:pos x="114" y="97"/>
                  </a:cxn>
                  <a:cxn ang="0">
                    <a:pos x="126" y="79"/>
                  </a:cxn>
                  <a:cxn ang="0">
                    <a:pos x="132" y="79"/>
                  </a:cxn>
                  <a:cxn ang="0">
                    <a:pos x="96" y="67"/>
                  </a:cxn>
                  <a:cxn ang="0">
                    <a:pos x="90" y="36"/>
                  </a:cxn>
                  <a:cxn ang="0">
                    <a:pos x="114" y="12"/>
                  </a:cxn>
                  <a:cxn ang="0">
                    <a:pos x="114" y="12"/>
                  </a:cxn>
                  <a:cxn ang="0">
                    <a:pos x="78" y="0"/>
                  </a:cxn>
                  <a:cxn ang="0">
                    <a:pos x="48" y="6"/>
                  </a:cxn>
                </a:cxnLst>
                <a:rect l="0" t="0" r="r" b="b"/>
                <a:pathLst>
                  <a:path w="132" h="115">
                    <a:moveTo>
                      <a:pt x="48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0" y="48"/>
                    </a:lnTo>
                    <a:lnTo>
                      <a:pt x="6" y="61"/>
                    </a:lnTo>
                    <a:lnTo>
                      <a:pt x="12" y="73"/>
                    </a:lnTo>
                    <a:lnTo>
                      <a:pt x="12" y="73"/>
                    </a:lnTo>
                    <a:lnTo>
                      <a:pt x="48" y="73"/>
                    </a:lnTo>
                    <a:lnTo>
                      <a:pt x="66" y="73"/>
                    </a:lnTo>
                    <a:lnTo>
                      <a:pt x="72" y="67"/>
                    </a:lnTo>
                    <a:lnTo>
                      <a:pt x="72" y="73"/>
                    </a:lnTo>
                    <a:lnTo>
                      <a:pt x="66" y="85"/>
                    </a:lnTo>
                    <a:lnTo>
                      <a:pt x="60" y="91"/>
                    </a:lnTo>
                    <a:lnTo>
                      <a:pt x="66" y="115"/>
                    </a:lnTo>
                    <a:lnTo>
                      <a:pt x="90" y="97"/>
                    </a:lnTo>
                    <a:lnTo>
                      <a:pt x="114" y="97"/>
                    </a:lnTo>
                    <a:lnTo>
                      <a:pt x="126" y="79"/>
                    </a:lnTo>
                    <a:lnTo>
                      <a:pt x="132" y="79"/>
                    </a:lnTo>
                    <a:lnTo>
                      <a:pt x="96" y="67"/>
                    </a:lnTo>
                    <a:lnTo>
                      <a:pt x="90" y="36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78" y="0"/>
                    </a:lnTo>
                    <a:lnTo>
                      <a:pt x="48" y="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4" name="Freeform 1397"/>
              <p:cNvSpPr>
                <a:spLocks/>
              </p:cNvSpPr>
              <p:nvPr/>
            </p:nvSpPr>
            <p:spPr bwMode="auto">
              <a:xfrm>
                <a:off x="4932363" y="3646509"/>
                <a:ext cx="127000" cy="219075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9" y="23"/>
                  </a:cxn>
                  <a:cxn ang="0">
                    <a:pos x="13" y="22"/>
                  </a:cxn>
                  <a:cxn ang="0">
                    <a:pos x="16" y="21"/>
                  </a:cxn>
                  <a:cxn ang="0">
                    <a:pos x="15" y="19"/>
                  </a:cxn>
                  <a:cxn ang="0">
                    <a:pos x="14" y="17"/>
                  </a:cxn>
                  <a:cxn ang="0">
                    <a:pos x="15" y="14"/>
                  </a:cxn>
                  <a:cxn ang="0">
                    <a:pos x="14" y="11"/>
                  </a:cxn>
                  <a:cxn ang="0">
                    <a:pos x="14" y="9"/>
                  </a:cxn>
                  <a:cxn ang="0">
                    <a:pos x="13" y="7"/>
                  </a:cxn>
                  <a:cxn ang="0">
                    <a:pos x="8" y="3"/>
                  </a:cxn>
                  <a:cxn ang="0">
                    <a:pos x="6" y="0"/>
                  </a:cxn>
                  <a:cxn ang="0">
                    <a:pos x="2" y="1"/>
                  </a:cxn>
                  <a:cxn ang="0">
                    <a:pos x="2" y="2"/>
                  </a:cxn>
                  <a:cxn ang="0">
                    <a:pos x="3" y="4"/>
                  </a:cxn>
                  <a:cxn ang="0">
                    <a:pos x="3" y="6"/>
                  </a:cxn>
                  <a:cxn ang="0">
                    <a:pos x="4" y="9"/>
                  </a:cxn>
                  <a:cxn ang="0">
                    <a:pos x="1" y="13"/>
                  </a:cxn>
                  <a:cxn ang="0">
                    <a:pos x="0" y="18"/>
                  </a:cxn>
                  <a:cxn ang="0">
                    <a:pos x="4" y="21"/>
                  </a:cxn>
                  <a:cxn ang="0">
                    <a:pos x="4" y="24"/>
                  </a:cxn>
                  <a:cxn ang="0">
                    <a:pos x="6" y="28"/>
                  </a:cxn>
                  <a:cxn ang="0">
                    <a:pos x="8" y="26"/>
                  </a:cxn>
                  <a:cxn ang="0">
                    <a:pos x="9" y="24"/>
                  </a:cxn>
                </a:cxnLst>
                <a:rect l="0" t="0" r="r" b="b"/>
                <a:pathLst>
                  <a:path w="16" h="28">
                    <a:moveTo>
                      <a:pt x="9" y="24"/>
                    </a:moveTo>
                    <a:cubicBezTo>
                      <a:pt x="9" y="23"/>
                      <a:pt x="9" y="23"/>
                      <a:pt x="9" y="23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1"/>
                      <a:pt x="4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8" y="26"/>
                      <a:pt x="8" y="26"/>
                      <a:pt x="8" y="26"/>
                    </a:cubicBezTo>
                    <a:lnTo>
                      <a:pt x="9" y="24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5" name="Freeform 1398"/>
              <p:cNvSpPr>
                <a:spLocks/>
              </p:cNvSpPr>
              <p:nvPr/>
            </p:nvSpPr>
            <p:spPr bwMode="auto">
              <a:xfrm>
                <a:off x="4814888" y="3613171"/>
                <a:ext cx="147637" cy="171450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8" y="10"/>
                  </a:cxn>
                  <a:cxn ang="0">
                    <a:pos x="18" y="8"/>
                  </a:cxn>
                  <a:cxn ang="0">
                    <a:pos x="17" y="6"/>
                  </a:cxn>
                  <a:cxn ang="0">
                    <a:pos x="17" y="5"/>
                  </a:cxn>
                  <a:cxn ang="0">
                    <a:pos x="16" y="5"/>
                  </a:cxn>
                  <a:cxn ang="0">
                    <a:pos x="12" y="4"/>
                  </a:cxn>
                  <a:cxn ang="0">
                    <a:pos x="9" y="2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6" y="12"/>
                  </a:cxn>
                  <a:cxn ang="0">
                    <a:pos x="8" y="17"/>
                  </a:cxn>
                  <a:cxn ang="0">
                    <a:pos x="15" y="22"/>
                  </a:cxn>
                  <a:cxn ang="0">
                    <a:pos x="16" y="17"/>
                  </a:cxn>
                  <a:cxn ang="0">
                    <a:pos x="19" y="13"/>
                  </a:cxn>
                </a:cxnLst>
                <a:rect l="0" t="0" r="r" b="b"/>
                <a:pathLst>
                  <a:path w="19" h="22">
                    <a:moveTo>
                      <a:pt x="19" y="13"/>
                    </a:move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6" y="5"/>
                      <a:pt x="16" y="5"/>
                    </a:cubicBezTo>
                    <a:cubicBezTo>
                      <a:pt x="15" y="5"/>
                      <a:pt x="12" y="4"/>
                      <a:pt x="12" y="4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6" y="17"/>
                      <a:pt x="16" y="17"/>
                      <a:pt x="16" y="17"/>
                    </a:cubicBez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6" name="Freeform 1399"/>
              <p:cNvSpPr>
                <a:spLocks/>
              </p:cNvSpPr>
              <p:nvPr/>
            </p:nvSpPr>
            <p:spPr bwMode="auto">
              <a:xfrm>
                <a:off x="4972050" y="3286146"/>
                <a:ext cx="77788" cy="47625"/>
              </a:xfrm>
              <a:custGeom>
                <a:avLst/>
                <a:gdLst/>
                <a:ahLst/>
                <a:cxnLst>
                  <a:cxn ang="0">
                    <a:pos x="54" y="36"/>
                  </a:cxn>
                  <a:cxn ang="0">
                    <a:pos x="60" y="24"/>
                  </a:cxn>
                  <a:cxn ang="0">
                    <a:pos x="54" y="12"/>
                  </a:cxn>
                  <a:cxn ang="0">
                    <a:pos x="42" y="6"/>
                  </a:cxn>
                  <a:cxn ang="0">
                    <a:pos x="30" y="0"/>
                  </a:cxn>
                  <a:cxn ang="0">
                    <a:pos x="18" y="0"/>
                  </a:cxn>
                  <a:cxn ang="0">
                    <a:pos x="6" y="12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54" y="36"/>
                  </a:cxn>
                </a:cxnLst>
                <a:rect l="0" t="0" r="r" b="b"/>
                <a:pathLst>
                  <a:path w="60" h="36">
                    <a:moveTo>
                      <a:pt x="54" y="36"/>
                    </a:moveTo>
                    <a:lnTo>
                      <a:pt x="60" y="24"/>
                    </a:lnTo>
                    <a:lnTo>
                      <a:pt x="54" y="12"/>
                    </a:lnTo>
                    <a:lnTo>
                      <a:pt x="42" y="6"/>
                    </a:lnTo>
                    <a:lnTo>
                      <a:pt x="30" y="0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54" y="3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7" name="Freeform 1400"/>
              <p:cNvSpPr>
                <a:spLocks/>
              </p:cNvSpPr>
              <p:nvPr/>
            </p:nvSpPr>
            <p:spPr bwMode="auto">
              <a:xfrm>
                <a:off x="4830763" y="3309959"/>
                <a:ext cx="242887" cy="217487"/>
              </a:xfrm>
              <a:custGeom>
                <a:avLst/>
                <a:gdLst/>
                <a:ahLst/>
                <a:cxnLst>
                  <a:cxn ang="0">
                    <a:pos x="1" y="9"/>
                  </a:cxn>
                  <a:cxn ang="0">
                    <a:pos x="1" y="10"/>
                  </a:cxn>
                  <a:cxn ang="0">
                    <a:pos x="1" y="13"/>
                  </a:cxn>
                  <a:cxn ang="0">
                    <a:pos x="2" y="17"/>
                  </a:cxn>
                  <a:cxn ang="0">
                    <a:pos x="2" y="20"/>
                  </a:cxn>
                  <a:cxn ang="0">
                    <a:pos x="6" y="22"/>
                  </a:cxn>
                  <a:cxn ang="0">
                    <a:pos x="10" y="24"/>
                  </a:cxn>
                  <a:cxn ang="0">
                    <a:pos x="15" y="26"/>
                  </a:cxn>
                  <a:cxn ang="0">
                    <a:pos x="15" y="26"/>
                  </a:cxn>
                  <a:cxn ang="0">
                    <a:pos x="19" y="28"/>
                  </a:cxn>
                  <a:cxn ang="0">
                    <a:pos x="23" y="28"/>
                  </a:cxn>
                  <a:cxn ang="0">
                    <a:pos x="25" y="28"/>
                  </a:cxn>
                  <a:cxn ang="0">
                    <a:pos x="27" y="28"/>
                  </a:cxn>
                  <a:cxn ang="0">
                    <a:pos x="29" y="23"/>
                  </a:cxn>
                  <a:cxn ang="0">
                    <a:pos x="31" y="21"/>
                  </a:cxn>
                  <a:cxn ang="0">
                    <a:pos x="30" y="17"/>
                  </a:cxn>
                  <a:cxn ang="0">
                    <a:pos x="30" y="15"/>
                  </a:cxn>
                  <a:cxn ang="0">
                    <a:pos x="29" y="12"/>
                  </a:cxn>
                  <a:cxn ang="0">
                    <a:pos x="31" y="10"/>
                  </a:cxn>
                  <a:cxn ang="0">
                    <a:pos x="30" y="6"/>
                  </a:cxn>
                  <a:cxn ang="0">
                    <a:pos x="28" y="3"/>
                  </a:cxn>
                  <a:cxn ang="0">
                    <a:pos x="27" y="3"/>
                  </a:cxn>
                  <a:cxn ang="0">
                    <a:pos x="20" y="2"/>
                  </a:cxn>
                  <a:cxn ang="0">
                    <a:pos x="18" y="0"/>
                  </a:cxn>
                  <a:cxn ang="0">
                    <a:pos x="18" y="1"/>
                  </a:cxn>
                  <a:cxn ang="0">
                    <a:pos x="15" y="1"/>
                  </a:cxn>
                  <a:cxn ang="0">
                    <a:pos x="14" y="0"/>
                  </a:cxn>
                  <a:cxn ang="0">
                    <a:pos x="13" y="0"/>
                  </a:cxn>
                  <a:cxn ang="0">
                    <a:pos x="5" y="3"/>
                  </a:cxn>
                  <a:cxn ang="0">
                    <a:pos x="1" y="5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1" y="9"/>
                  </a:cxn>
                </a:cxnLst>
                <a:rect l="0" t="0" r="r" b="b"/>
                <a:pathLst>
                  <a:path w="31" h="28">
                    <a:moveTo>
                      <a:pt x="1" y="9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3"/>
                      <a:pt x="1" y="17"/>
                      <a:pt x="2" y="17"/>
                    </a:cubicBezTo>
                    <a:cubicBezTo>
                      <a:pt x="2" y="17"/>
                      <a:pt x="2" y="19"/>
                      <a:pt x="2" y="20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5" y="1"/>
                      <a:pt x="15" y="1"/>
                    </a:cubicBezTo>
                    <a:cubicBezTo>
                      <a:pt x="14" y="1"/>
                      <a:pt x="14" y="0"/>
                      <a:pt x="14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lnTo>
                      <a:pt x="1" y="9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8" name="Freeform 1401"/>
              <p:cNvSpPr>
                <a:spLocks/>
              </p:cNvSpPr>
              <p:nvPr/>
            </p:nvSpPr>
            <p:spPr bwMode="auto">
              <a:xfrm>
                <a:off x="4633913" y="3590946"/>
                <a:ext cx="109537" cy="60325"/>
              </a:xfrm>
              <a:custGeom>
                <a:avLst/>
                <a:gdLst/>
                <a:ahLst/>
                <a:cxnLst>
                  <a:cxn ang="0">
                    <a:pos x="66" y="12"/>
                  </a:cxn>
                  <a:cxn ang="0">
                    <a:pos x="60" y="6"/>
                  </a:cxn>
                  <a:cxn ang="0">
                    <a:pos x="48" y="0"/>
                  </a:cxn>
                  <a:cxn ang="0">
                    <a:pos x="30" y="6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8" y="6"/>
                  </a:cxn>
                  <a:cxn ang="0">
                    <a:pos x="0" y="24"/>
                  </a:cxn>
                  <a:cxn ang="0">
                    <a:pos x="0" y="36"/>
                  </a:cxn>
                  <a:cxn ang="0">
                    <a:pos x="12" y="36"/>
                  </a:cxn>
                  <a:cxn ang="0">
                    <a:pos x="18" y="48"/>
                  </a:cxn>
                  <a:cxn ang="0">
                    <a:pos x="18" y="48"/>
                  </a:cxn>
                  <a:cxn ang="0">
                    <a:pos x="24" y="48"/>
                  </a:cxn>
                  <a:cxn ang="0">
                    <a:pos x="42" y="36"/>
                  </a:cxn>
                  <a:cxn ang="0">
                    <a:pos x="48" y="42"/>
                  </a:cxn>
                  <a:cxn ang="0">
                    <a:pos x="66" y="36"/>
                  </a:cxn>
                  <a:cxn ang="0">
                    <a:pos x="78" y="30"/>
                  </a:cxn>
                  <a:cxn ang="0">
                    <a:pos x="84" y="30"/>
                  </a:cxn>
                  <a:cxn ang="0">
                    <a:pos x="78" y="24"/>
                  </a:cxn>
                  <a:cxn ang="0">
                    <a:pos x="66" y="12"/>
                  </a:cxn>
                </a:cxnLst>
                <a:rect l="0" t="0" r="r" b="b"/>
                <a:pathLst>
                  <a:path w="84" h="48">
                    <a:moveTo>
                      <a:pt x="66" y="12"/>
                    </a:moveTo>
                    <a:lnTo>
                      <a:pt x="60" y="6"/>
                    </a:lnTo>
                    <a:lnTo>
                      <a:pt x="48" y="0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8" y="6"/>
                    </a:lnTo>
                    <a:lnTo>
                      <a:pt x="0" y="24"/>
                    </a:lnTo>
                    <a:lnTo>
                      <a:pt x="0" y="36"/>
                    </a:lnTo>
                    <a:lnTo>
                      <a:pt x="12" y="36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24" y="48"/>
                    </a:lnTo>
                    <a:lnTo>
                      <a:pt x="42" y="36"/>
                    </a:lnTo>
                    <a:lnTo>
                      <a:pt x="48" y="42"/>
                    </a:lnTo>
                    <a:lnTo>
                      <a:pt x="66" y="36"/>
                    </a:lnTo>
                    <a:lnTo>
                      <a:pt x="78" y="30"/>
                    </a:lnTo>
                    <a:lnTo>
                      <a:pt x="84" y="30"/>
                    </a:lnTo>
                    <a:lnTo>
                      <a:pt x="78" y="24"/>
                    </a:lnTo>
                    <a:lnTo>
                      <a:pt x="66" y="12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9" name="Freeform 1402"/>
              <p:cNvSpPr>
                <a:spLocks/>
              </p:cNvSpPr>
              <p:nvPr/>
            </p:nvSpPr>
            <p:spPr bwMode="auto">
              <a:xfrm>
                <a:off x="4681538" y="3184546"/>
                <a:ext cx="71437" cy="125413"/>
              </a:xfrm>
              <a:custGeom>
                <a:avLst/>
                <a:gdLst/>
                <a:ahLst/>
                <a:cxnLst>
                  <a:cxn ang="0">
                    <a:pos x="6" y="16"/>
                  </a:cxn>
                  <a:cxn ang="0">
                    <a:pos x="5" y="13"/>
                  </a:cxn>
                  <a:cxn ang="0">
                    <a:pos x="6" y="9"/>
                  </a:cxn>
                  <a:cxn ang="0">
                    <a:pos x="8" y="9"/>
                  </a:cxn>
                  <a:cxn ang="0">
                    <a:pos x="9" y="7"/>
                  </a:cxn>
                  <a:cxn ang="0">
                    <a:pos x="7" y="6"/>
                  </a:cxn>
                  <a:cxn ang="0">
                    <a:pos x="7" y="4"/>
                  </a:cxn>
                  <a:cxn ang="0">
                    <a:pos x="7" y="0"/>
                  </a:cxn>
                  <a:cxn ang="0">
                    <a:pos x="4" y="2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0" y="11"/>
                  </a:cxn>
                  <a:cxn ang="0">
                    <a:pos x="2" y="12"/>
                  </a:cxn>
                  <a:cxn ang="0">
                    <a:pos x="3" y="16"/>
                  </a:cxn>
                  <a:cxn ang="0">
                    <a:pos x="4" y="15"/>
                  </a:cxn>
                  <a:cxn ang="0">
                    <a:pos x="6" y="16"/>
                  </a:cxn>
                </a:cxnLst>
                <a:rect l="0" t="0" r="r" b="b"/>
                <a:pathLst>
                  <a:path w="9" h="16">
                    <a:moveTo>
                      <a:pt x="6" y="16"/>
                    </a:moveTo>
                    <a:cubicBezTo>
                      <a:pt x="5" y="15"/>
                      <a:pt x="5" y="14"/>
                      <a:pt x="5" y="13"/>
                    </a:cubicBezTo>
                    <a:cubicBezTo>
                      <a:pt x="5" y="11"/>
                      <a:pt x="6" y="9"/>
                      <a:pt x="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5"/>
                      <a:pt x="4" y="15"/>
                      <a:pt x="4" y="15"/>
                    </a:cubicBez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0" name="Freeform 1403"/>
              <p:cNvSpPr>
                <a:spLocks/>
              </p:cNvSpPr>
              <p:nvPr/>
            </p:nvSpPr>
            <p:spPr bwMode="auto">
              <a:xfrm>
                <a:off x="4548188" y="3441721"/>
                <a:ext cx="85725" cy="77788"/>
              </a:xfrm>
              <a:custGeom>
                <a:avLst/>
                <a:gdLst/>
                <a:ahLst/>
                <a:cxnLst>
                  <a:cxn ang="0">
                    <a:pos x="18" y="30"/>
                  </a:cxn>
                  <a:cxn ang="0">
                    <a:pos x="24" y="42"/>
                  </a:cxn>
                  <a:cxn ang="0">
                    <a:pos x="36" y="48"/>
                  </a:cxn>
                  <a:cxn ang="0">
                    <a:pos x="48" y="54"/>
                  </a:cxn>
                  <a:cxn ang="0">
                    <a:pos x="54" y="60"/>
                  </a:cxn>
                  <a:cxn ang="0">
                    <a:pos x="60" y="48"/>
                  </a:cxn>
                  <a:cxn ang="0">
                    <a:pos x="66" y="36"/>
                  </a:cxn>
                  <a:cxn ang="0">
                    <a:pos x="60" y="24"/>
                  </a:cxn>
                  <a:cxn ang="0">
                    <a:pos x="60" y="24"/>
                  </a:cxn>
                  <a:cxn ang="0">
                    <a:pos x="54" y="18"/>
                  </a:cxn>
                  <a:cxn ang="0">
                    <a:pos x="48" y="12"/>
                  </a:cxn>
                  <a:cxn ang="0">
                    <a:pos x="36" y="6"/>
                  </a:cxn>
                  <a:cxn ang="0">
                    <a:pos x="24" y="6"/>
                  </a:cxn>
                  <a:cxn ang="0">
                    <a:pos x="18" y="0"/>
                  </a:cxn>
                  <a:cxn ang="0">
                    <a:pos x="6" y="6"/>
                  </a:cxn>
                  <a:cxn ang="0">
                    <a:pos x="0" y="12"/>
                  </a:cxn>
                  <a:cxn ang="0">
                    <a:pos x="6" y="24"/>
                  </a:cxn>
                  <a:cxn ang="0">
                    <a:pos x="18" y="30"/>
                  </a:cxn>
                </a:cxnLst>
                <a:rect l="0" t="0" r="r" b="b"/>
                <a:pathLst>
                  <a:path w="66" h="60">
                    <a:moveTo>
                      <a:pt x="18" y="30"/>
                    </a:moveTo>
                    <a:lnTo>
                      <a:pt x="24" y="42"/>
                    </a:lnTo>
                    <a:lnTo>
                      <a:pt x="36" y="48"/>
                    </a:lnTo>
                    <a:lnTo>
                      <a:pt x="48" y="54"/>
                    </a:lnTo>
                    <a:lnTo>
                      <a:pt x="54" y="60"/>
                    </a:lnTo>
                    <a:lnTo>
                      <a:pt x="60" y="48"/>
                    </a:lnTo>
                    <a:lnTo>
                      <a:pt x="66" y="36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4" y="18"/>
                    </a:lnTo>
                    <a:lnTo>
                      <a:pt x="48" y="12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18" y="3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1" name="Freeform 1404"/>
              <p:cNvSpPr>
                <a:spLocks/>
              </p:cNvSpPr>
              <p:nvPr/>
            </p:nvSpPr>
            <p:spPr bwMode="auto">
              <a:xfrm>
                <a:off x="4484688" y="4332309"/>
                <a:ext cx="393700" cy="290512"/>
              </a:xfrm>
              <a:custGeom>
                <a:avLst/>
                <a:gdLst/>
                <a:ahLst/>
                <a:cxnLst>
                  <a:cxn ang="0">
                    <a:pos x="66" y="223"/>
                  </a:cxn>
                  <a:cxn ang="0">
                    <a:pos x="78" y="205"/>
                  </a:cxn>
                  <a:cxn ang="0">
                    <a:pos x="102" y="205"/>
                  </a:cxn>
                  <a:cxn ang="0">
                    <a:pos x="138" y="217"/>
                  </a:cxn>
                  <a:cxn ang="0">
                    <a:pos x="162" y="205"/>
                  </a:cxn>
                  <a:cxn ang="0">
                    <a:pos x="198" y="205"/>
                  </a:cxn>
                  <a:cxn ang="0">
                    <a:pos x="228" y="199"/>
                  </a:cxn>
                  <a:cxn ang="0">
                    <a:pos x="258" y="174"/>
                  </a:cxn>
                  <a:cxn ang="0">
                    <a:pos x="288" y="138"/>
                  </a:cxn>
                  <a:cxn ang="0">
                    <a:pos x="300" y="66"/>
                  </a:cxn>
                  <a:cxn ang="0">
                    <a:pos x="288" y="54"/>
                  </a:cxn>
                  <a:cxn ang="0">
                    <a:pos x="282" y="24"/>
                  </a:cxn>
                  <a:cxn ang="0">
                    <a:pos x="282" y="18"/>
                  </a:cxn>
                  <a:cxn ang="0">
                    <a:pos x="282" y="18"/>
                  </a:cxn>
                  <a:cxn ang="0">
                    <a:pos x="270" y="6"/>
                  </a:cxn>
                  <a:cxn ang="0">
                    <a:pos x="222" y="0"/>
                  </a:cxn>
                  <a:cxn ang="0">
                    <a:pos x="114" y="72"/>
                  </a:cxn>
                  <a:cxn ang="0">
                    <a:pos x="78" y="90"/>
                  </a:cxn>
                  <a:cxn ang="0">
                    <a:pos x="78" y="90"/>
                  </a:cxn>
                  <a:cxn ang="0">
                    <a:pos x="78" y="144"/>
                  </a:cxn>
                  <a:cxn ang="0">
                    <a:pos x="66" y="162"/>
                  </a:cxn>
                  <a:cxn ang="0">
                    <a:pos x="24" y="168"/>
                  </a:cxn>
                  <a:cxn ang="0">
                    <a:pos x="0" y="168"/>
                  </a:cxn>
                  <a:cxn ang="0">
                    <a:pos x="12" y="193"/>
                  </a:cxn>
                  <a:cxn ang="0">
                    <a:pos x="36" y="217"/>
                  </a:cxn>
                  <a:cxn ang="0">
                    <a:pos x="48" y="217"/>
                  </a:cxn>
                  <a:cxn ang="0">
                    <a:pos x="60" y="223"/>
                  </a:cxn>
                  <a:cxn ang="0">
                    <a:pos x="66" y="223"/>
                  </a:cxn>
                </a:cxnLst>
                <a:rect l="0" t="0" r="r" b="b"/>
                <a:pathLst>
                  <a:path w="300" h="223">
                    <a:moveTo>
                      <a:pt x="66" y="223"/>
                    </a:moveTo>
                    <a:lnTo>
                      <a:pt x="78" y="205"/>
                    </a:lnTo>
                    <a:lnTo>
                      <a:pt x="102" y="205"/>
                    </a:lnTo>
                    <a:lnTo>
                      <a:pt x="138" y="217"/>
                    </a:lnTo>
                    <a:lnTo>
                      <a:pt x="162" y="205"/>
                    </a:lnTo>
                    <a:lnTo>
                      <a:pt x="198" y="205"/>
                    </a:lnTo>
                    <a:lnTo>
                      <a:pt x="228" y="199"/>
                    </a:lnTo>
                    <a:lnTo>
                      <a:pt x="258" y="174"/>
                    </a:lnTo>
                    <a:lnTo>
                      <a:pt x="288" y="138"/>
                    </a:lnTo>
                    <a:lnTo>
                      <a:pt x="300" y="66"/>
                    </a:lnTo>
                    <a:lnTo>
                      <a:pt x="288" y="54"/>
                    </a:lnTo>
                    <a:lnTo>
                      <a:pt x="282" y="24"/>
                    </a:lnTo>
                    <a:lnTo>
                      <a:pt x="282" y="18"/>
                    </a:lnTo>
                    <a:lnTo>
                      <a:pt x="282" y="18"/>
                    </a:lnTo>
                    <a:lnTo>
                      <a:pt x="270" y="6"/>
                    </a:lnTo>
                    <a:lnTo>
                      <a:pt x="222" y="0"/>
                    </a:lnTo>
                    <a:lnTo>
                      <a:pt x="114" y="72"/>
                    </a:lnTo>
                    <a:lnTo>
                      <a:pt x="78" y="90"/>
                    </a:lnTo>
                    <a:lnTo>
                      <a:pt x="78" y="90"/>
                    </a:lnTo>
                    <a:lnTo>
                      <a:pt x="78" y="144"/>
                    </a:lnTo>
                    <a:lnTo>
                      <a:pt x="66" y="162"/>
                    </a:lnTo>
                    <a:lnTo>
                      <a:pt x="24" y="168"/>
                    </a:lnTo>
                    <a:lnTo>
                      <a:pt x="0" y="168"/>
                    </a:lnTo>
                    <a:lnTo>
                      <a:pt x="12" y="193"/>
                    </a:lnTo>
                    <a:lnTo>
                      <a:pt x="36" y="217"/>
                    </a:lnTo>
                    <a:lnTo>
                      <a:pt x="48" y="217"/>
                    </a:lnTo>
                    <a:lnTo>
                      <a:pt x="60" y="223"/>
                    </a:lnTo>
                    <a:lnTo>
                      <a:pt x="66" y="223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2" name="Freeform 1405"/>
              <p:cNvSpPr>
                <a:spLocks/>
              </p:cNvSpPr>
              <p:nvPr/>
            </p:nvSpPr>
            <p:spPr bwMode="auto">
              <a:xfrm>
                <a:off x="4484688" y="4332309"/>
                <a:ext cx="393700" cy="290512"/>
              </a:xfrm>
              <a:custGeom>
                <a:avLst/>
                <a:gdLst/>
                <a:ahLst/>
                <a:cxnLst>
                  <a:cxn ang="0">
                    <a:pos x="66" y="223"/>
                  </a:cxn>
                  <a:cxn ang="0">
                    <a:pos x="78" y="205"/>
                  </a:cxn>
                  <a:cxn ang="0">
                    <a:pos x="102" y="205"/>
                  </a:cxn>
                  <a:cxn ang="0">
                    <a:pos x="138" y="217"/>
                  </a:cxn>
                  <a:cxn ang="0">
                    <a:pos x="162" y="205"/>
                  </a:cxn>
                  <a:cxn ang="0">
                    <a:pos x="198" y="205"/>
                  </a:cxn>
                  <a:cxn ang="0">
                    <a:pos x="228" y="199"/>
                  </a:cxn>
                  <a:cxn ang="0">
                    <a:pos x="258" y="174"/>
                  </a:cxn>
                  <a:cxn ang="0">
                    <a:pos x="288" y="138"/>
                  </a:cxn>
                  <a:cxn ang="0">
                    <a:pos x="300" y="66"/>
                  </a:cxn>
                  <a:cxn ang="0">
                    <a:pos x="288" y="54"/>
                  </a:cxn>
                  <a:cxn ang="0">
                    <a:pos x="282" y="24"/>
                  </a:cxn>
                  <a:cxn ang="0">
                    <a:pos x="282" y="18"/>
                  </a:cxn>
                  <a:cxn ang="0">
                    <a:pos x="282" y="18"/>
                  </a:cxn>
                  <a:cxn ang="0">
                    <a:pos x="270" y="6"/>
                  </a:cxn>
                  <a:cxn ang="0">
                    <a:pos x="222" y="0"/>
                  </a:cxn>
                  <a:cxn ang="0">
                    <a:pos x="114" y="72"/>
                  </a:cxn>
                  <a:cxn ang="0">
                    <a:pos x="78" y="90"/>
                  </a:cxn>
                  <a:cxn ang="0">
                    <a:pos x="78" y="90"/>
                  </a:cxn>
                  <a:cxn ang="0">
                    <a:pos x="78" y="144"/>
                  </a:cxn>
                  <a:cxn ang="0">
                    <a:pos x="66" y="162"/>
                  </a:cxn>
                  <a:cxn ang="0">
                    <a:pos x="24" y="168"/>
                  </a:cxn>
                  <a:cxn ang="0">
                    <a:pos x="0" y="168"/>
                  </a:cxn>
                  <a:cxn ang="0">
                    <a:pos x="12" y="193"/>
                  </a:cxn>
                  <a:cxn ang="0">
                    <a:pos x="36" y="217"/>
                  </a:cxn>
                  <a:cxn ang="0">
                    <a:pos x="48" y="217"/>
                  </a:cxn>
                  <a:cxn ang="0">
                    <a:pos x="60" y="223"/>
                  </a:cxn>
                  <a:cxn ang="0">
                    <a:pos x="66" y="223"/>
                  </a:cxn>
                </a:cxnLst>
                <a:rect l="0" t="0" r="r" b="b"/>
                <a:pathLst>
                  <a:path w="300" h="223">
                    <a:moveTo>
                      <a:pt x="66" y="223"/>
                    </a:moveTo>
                    <a:lnTo>
                      <a:pt x="78" y="205"/>
                    </a:lnTo>
                    <a:lnTo>
                      <a:pt x="102" y="205"/>
                    </a:lnTo>
                    <a:lnTo>
                      <a:pt x="138" y="217"/>
                    </a:lnTo>
                    <a:lnTo>
                      <a:pt x="162" y="205"/>
                    </a:lnTo>
                    <a:lnTo>
                      <a:pt x="198" y="205"/>
                    </a:lnTo>
                    <a:lnTo>
                      <a:pt x="228" y="199"/>
                    </a:lnTo>
                    <a:lnTo>
                      <a:pt x="258" y="174"/>
                    </a:lnTo>
                    <a:lnTo>
                      <a:pt x="288" y="138"/>
                    </a:lnTo>
                    <a:lnTo>
                      <a:pt x="300" y="66"/>
                    </a:lnTo>
                    <a:lnTo>
                      <a:pt x="288" y="54"/>
                    </a:lnTo>
                    <a:lnTo>
                      <a:pt x="282" y="24"/>
                    </a:lnTo>
                    <a:lnTo>
                      <a:pt x="282" y="18"/>
                    </a:lnTo>
                    <a:lnTo>
                      <a:pt x="282" y="18"/>
                    </a:lnTo>
                    <a:lnTo>
                      <a:pt x="270" y="6"/>
                    </a:lnTo>
                    <a:lnTo>
                      <a:pt x="222" y="0"/>
                    </a:lnTo>
                    <a:lnTo>
                      <a:pt x="114" y="72"/>
                    </a:lnTo>
                    <a:lnTo>
                      <a:pt x="78" y="90"/>
                    </a:lnTo>
                    <a:lnTo>
                      <a:pt x="78" y="90"/>
                    </a:lnTo>
                    <a:lnTo>
                      <a:pt x="78" y="144"/>
                    </a:lnTo>
                    <a:lnTo>
                      <a:pt x="66" y="162"/>
                    </a:lnTo>
                    <a:lnTo>
                      <a:pt x="24" y="168"/>
                    </a:lnTo>
                    <a:lnTo>
                      <a:pt x="0" y="168"/>
                    </a:lnTo>
                    <a:lnTo>
                      <a:pt x="12" y="193"/>
                    </a:lnTo>
                    <a:lnTo>
                      <a:pt x="36" y="217"/>
                    </a:lnTo>
                    <a:lnTo>
                      <a:pt x="48" y="217"/>
                    </a:lnTo>
                    <a:lnTo>
                      <a:pt x="60" y="223"/>
                    </a:lnTo>
                    <a:lnTo>
                      <a:pt x="66" y="223"/>
                    </a:lnTo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3" name="Freeform 1406"/>
              <p:cNvSpPr>
                <a:spLocks/>
              </p:cNvSpPr>
              <p:nvPr/>
            </p:nvSpPr>
            <p:spPr bwMode="auto">
              <a:xfrm>
                <a:off x="4179888" y="4292621"/>
                <a:ext cx="407987" cy="384175"/>
              </a:xfrm>
              <a:custGeom>
                <a:avLst/>
                <a:gdLst/>
                <a:ahLst/>
                <a:cxnLst>
                  <a:cxn ang="0">
                    <a:pos x="24" y="44"/>
                  </a:cxn>
                  <a:cxn ang="0">
                    <a:pos x="27" y="40"/>
                  </a:cxn>
                  <a:cxn ang="0">
                    <a:pos x="32" y="36"/>
                  </a:cxn>
                  <a:cxn ang="0">
                    <a:pos x="38" y="33"/>
                  </a:cxn>
                  <a:cxn ang="0">
                    <a:pos x="39" y="33"/>
                  </a:cxn>
                  <a:cxn ang="0">
                    <a:pos x="43" y="33"/>
                  </a:cxn>
                  <a:cxn ang="0">
                    <a:pos x="50" y="32"/>
                  </a:cxn>
                  <a:cxn ang="0">
                    <a:pos x="51" y="29"/>
                  </a:cxn>
                  <a:cxn ang="0">
                    <a:pos x="52" y="20"/>
                  </a:cxn>
                  <a:cxn ang="0">
                    <a:pos x="49" y="20"/>
                  </a:cxn>
                  <a:cxn ang="0">
                    <a:pos x="47" y="18"/>
                  </a:cxn>
                  <a:cxn ang="0">
                    <a:pos x="21" y="0"/>
                  </a:cxn>
                  <a:cxn ang="0">
                    <a:pos x="18" y="0"/>
                  </a:cxn>
                  <a:cxn ang="0">
                    <a:pos x="21" y="29"/>
                  </a:cxn>
                  <a:cxn ang="0">
                    <a:pos x="23" y="30"/>
                  </a:cxn>
                  <a:cxn ang="0">
                    <a:pos x="20" y="32"/>
                  </a:cxn>
                  <a:cxn ang="0">
                    <a:pos x="6" y="32"/>
                  </a:cxn>
                  <a:cxn ang="0">
                    <a:pos x="5" y="33"/>
                  </a:cxn>
                  <a:cxn ang="0">
                    <a:pos x="3" y="31"/>
                  </a:cxn>
                  <a:cxn ang="0">
                    <a:pos x="0" y="34"/>
                  </a:cxn>
                  <a:cxn ang="0">
                    <a:pos x="0" y="35"/>
                  </a:cxn>
                  <a:cxn ang="0">
                    <a:pos x="1" y="38"/>
                  </a:cxn>
                  <a:cxn ang="0">
                    <a:pos x="3" y="42"/>
                  </a:cxn>
                  <a:cxn ang="0">
                    <a:pos x="2" y="42"/>
                  </a:cxn>
                  <a:cxn ang="0">
                    <a:pos x="2" y="43"/>
                  </a:cxn>
                  <a:cxn ang="0">
                    <a:pos x="6" y="43"/>
                  </a:cxn>
                  <a:cxn ang="0">
                    <a:pos x="10" y="42"/>
                  </a:cxn>
                  <a:cxn ang="0">
                    <a:pos x="11" y="44"/>
                  </a:cxn>
                  <a:cxn ang="0">
                    <a:pos x="13" y="49"/>
                  </a:cxn>
                  <a:cxn ang="0">
                    <a:pos x="15" y="48"/>
                  </a:cxn>
                  <a:cxn ang="0">
                    <a:pos x="17" y="48"/>
                  </a:cxn>
                  <a:cxn ang="0">
                    <a:pos x="18" y="48"/>
                  </a:cxn>
                  <a:cxn ang="0">
                    <a:pos x="20" y="49"/>
                  </a:cxn>
                  <a:cxn ang="0">
                    <a:pos x="22" y="49"/>
                  </a:cxn>
                  <a:cxn ang="0">
                    <a:pos x="23" y="49"/>
                  </a:cxn>
                  <a:cxn ang="0">
                    <a:pos x="23" y="47"/>
                  </a:cxn>
                  <a:cxn ang="0">
                    <a:pos x="24" y="44"/>
                  </a:cxn>
                </a:cxnLst>
                <a:rect l="0" t="0" r="r" b="b"/>
                <a:pathLst>
                  <a:path w="52" h="49">
                    <a:moveTo>
                      <a:pt x="24" y="44"/>
                    </a:moveTo>
                    <a:cubicBezTo>
                      <a:pt x="27" y="40"/>
                      <a:pt x="27" y="40"/>
                      <a:pt x="27" y="40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49" y="20"/>
                      <a:pt x="49" y="20"/>
                      <a:pt x="49" y="20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6" y="43"/>
                      <a:pt x="10" y="42"/>
                      <a:pt x="10" y="42"/>
                    </a:cubicBezTo>
                    <a:cubicBezTo>
                      <a:pt x="11" y="42"/>
                      <a:pt x="11" y="44"/>
                      <a:pt x="11" y="44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3" y="47"/>
                      <a:pt x="23" y="47"/>
                      <a:pt x="23" y="47"/>
                    </a:cubicBezTo>
                    <a:lnTo>
                      <a:pt x="24" y="44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4" name="Freeform 1407"/>
              <p:cNvSpPr>
                <a:spLocks/>
              </p:cNvSpPr>
              <p:nvPr/>
            </p:nvSpPr>
            <p:spPr bwMode="auto">
              <a:xfrm>
                <a:off x="5507038" y="4646634"/>
                <a:ext cx="234950" cy="317500"/>
              </a:xfrm>
              <a:custGeom>
                <a:avLst/>
                <a:gdLst/>
                <a:ahLst/>
                <a:cxnLst>
                  <a:cxn ang="0">
                    <a:pos x="72" y="18"/>
                  </a:cxn>
                  <a:cxn ang="0">
                    <a:pos x="48" y="12"/>
                  </a:cxn>
                  <a:cxn ang="0">
                    <a:pos x="48" y="6"/>
                  </a:cxn>
                  <a:cxn ang="0">
                    <a:pos x="30" y="18"/>
                  </a:cxn>
                  <a:cxn ang="0">
                    <a:pos x="42" y="36"/>
                  </a:cxn>
                  <a:cxn ang="0">
                    <a:pos x="84" y="60"/>
                  </a:cxn>
                  <a:cxn ang="0">
                    <a:pos x="126" y="66"/>
                  </a:cxn>
                  <a:cxn ang="0">
                    <a:pos x="78" y="120"/>
                  </a:cxn>
                  <a:cxn ang="0">
                    <a:pos x="36" y="132"/>
                  </a:cxn>
                  <a:cxn ang="0">
                    <a:pos x="18" y="144"/>
                  </a:cxn>
                  <a:cxn ang="0">
                    <a:pos x="24" y="150"/>
                  </a:cxn>
                  <a:cxn ang="0">
                    <a:pos x="18" y="144"/>
                  </a:cxn>
                  <a:cxn ang="0">
                    <a:pos x="18" y="150"/>
                  </a:cxn>
                  <a:cxn ang="0">
                    <a:pos x="0" y="168"/>
                  </a:cxn>
                  <a:cxn ang="0">
                    <a:pos x="0" y="228"/>
                  </a:cxn>
                  <a:cxn ang="0">
                    <a:pos x="12" y="246"/>
                  </a:cxn>
                  <a:cxn ang="0">
                    <a:pos x="42" y="204"/>
                  </a:cxn>
                  <a:cxn ang="0">
                    <a:pos x="90" y="180"/>
                  </a:cxn>
                  <a:cxn ang="0">
                    <a:pos x="132" y="132"/>
                  </a:cxn>
                  <a:cxn ang="0">
                    <a:pos x="168" y="48"/>
                  </a:cxn>
                  <a:cxn ang="0">
                    <a:pos x="180" y="0"/>
                  </a:cxn>
                  <a:cxn ang="0">
                    <a:pos x="72" y="18"/>
                  </a:cxn>
                </a:cxnLst>
                <a:rect l="0" t="0" r="r" b="b"/>
                <a:pathLst>
                  <a:path w="180" h="246">
                    <a:moveTo>
                      <a:pt x="72" y="18"/>
                    </a:moveTo>
                    <a:lnTo>
                      <a:pt x="48" y="12"/>
                    </a:lnTo>
                    <a:lnTo>
                      <a:pt x="48" y="6"/>
                    </a:lnTo>
                    <a:lnTo>
                      <a:pt x="30" y="18"/>
                    </a:lnTo>
                    <a:lnTo>
                      <a:pt x="42" y="36"/>
                    </a:lnTo>
                    <a:lnTo>
                      <a:pt x="84" y="60"/>
                    </a:lnTo>
                    <a:lnTo>
                      <a:pt x="126" y="66"/>
                    </a:lnTo>
                    <a:lnTo>
                      <a:pt x="78" y="120"/>
                    </a:lnTo>
                    <a:lnTo>
                      <a:pt x="36" y="132"/>
                    </a:lnTo>
                    <a:lnTo>
                      <a:pt x="18" y="144"/>
                    </a:lnTo>
                    <a:lnTo>
                      <a:pt x="24" y="150"/>
                    </a:lnTo>
                    <a:lnTo>
                      <a:pt x="18" y="144"/>
                    </a:lnTo>
                    <a:lnTo>
                      <a:pt x="18" y="150"/>
                    </a:lnTo>
                    <a:lnTo>
                      <a:pt x="0" y="168"/>
                    </a:lnTo>
                    <a:lnTo>
                      <a:pt x="0" y="228"/>
                    </a:lnTo>
                    <a:lnTo>
                      <a:pt x="12" y="246"/>
                    </a:lnTo>
                    <a:lnTo>
                      <a:pt x="42" y="204"/>
                    </a:lnTo>
                    <a:lnTo>
                      <a:pt x="90" y="180"/>
                    </a:lnTo>
                    <a:lnTo>
                      <a:pt x="132" y="132"/>
                    </a:lnTo>
                    <a:lnTo>
                      <a:pt x="168" y="48"/>
                    </a:lnTo>
                    <a:lnTo>
                      <a:pt x="180" y="0"/>
                    </a:lnTo>
                    <a:lnTo>
                      <a:pt x="72" y="18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5" name="Freeform 1408"/>
              <p:cNvSpPr>
                <a:spLocks/>
              </p:cNvSpPr>
              <p:nvPr/>
            </p:nvSpPr>
            <p:spPr bwMode="auto">
              <a:xfrm>
                <a:off x="4830763" y="4622821"/>
                <a:ext cx="31750" cy="12382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24" y="42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8" y="96"/>
                  </a:cxn>
                  <a:cxn ang="0">
                    <a:pos x="24" y="96"/>
                  </a:cxn>
                  <a:cxn ang="0">
                    <a:pos x="12" y="0"/>
                  </a:cxn>
                </a:cxnLst>
                <a:rect l="0" t="0" r="r" b="b"/>
                <a:pathLst>
                  <a:path w="24" h="96">
                    <a:moveTo>
                      <a:pt x="12" y="0"/>
                    </a:moveTo>
                    <a:lnTo>
                      <a:pt x="12" y="0"/>
                    </a:lnTo>
                    <a:lnTo>
                      <a:pt x="24" y="42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8" y="96"/>
                    </a:lnTo>
                    <a:lnTo>
                      <a:pt x="24" y="96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6" name="Freeform 1409"/>
              <p:cNvSpPr>
                <a:spLocks/>
              </p:cNvSpPr>
              <p:nvPr/>
            </p:nvSpPr>
            <p:spPr bwMode="auto">
              <a:xfrm>
                <a:off x="4830763" y="4622821"/>
                <a:ext cx="31750" cy="12382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24" y="42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8" y="96"/>
                  </a:cxn>
                  <a:cxn ang="0">
                    <a:pos x="24" y="96"/>
                  </a:cxn>
                </a:cxnLst>
                <a:rect l="0" t="0" r="r" b="b"/>
                <a:pathLst>
                  <a:path w="24" h="96">
                    <a:moveTo>
                      <a:pt x="12" y="0"/>
                    </a:moveTo>
                    <a:lnTo>
                      <a:pt x="12" y="0"/>
                    </a:lnTo>
                    <a:lnTo>
                      <a:pt x="24" y="42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8" y="96"/>
                    </a:lnTo>
                    <a:lnTo>
                      <a:pt x="24" y="96"/>
                    </a:lnTo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7" name="Freeform 1410"/>
              <p:cNvSpPr>
                <a:spLocks/>
              </p:cNvSpPr>
              <p:nvPr/>
            </p:nvSpPr>
            <p:spPr bwMode="auto">
              <a:xfrm>
                <a:off x="4814888" y="4341834"/>
                <a:ext cx="258762" cy="404812"/>
              </a:xfrm>
              <a:custGeom>
                <a:avLst/>
                <a:gdLst/>
                <a:ahLst/>
                <a:cxnLst>
                  <a:cxn ang="0">
                    <a:pos x="36" y="313"/>
                  </a:cxn>
                  <a:cxn ang="0">
                    <a:pos x="60" y="307"/>
                  </a:cxn>
                  <a:cxn ang="0">
                    <a:pos x="96" y="295"/>
                  </a:cxn>
                  <a:cxn ang="0">
                    <a:pos x="102" y="283"/>
                  </a:cxn>
                  <a:cxn ang="0">
                    <a:pos x="132" y="277"/>
                  </a:cxn>
                  <a:cxn ang="0">
                    <a:pos x="180" y="247"/>
                  </a:cxn>
                  <a:cxn ang="0">
                    <a:pos x="180" y="247"/>
                  </a:cxn>
                  <a:cxn ang="0">
                    <a:pos x="162" y="211"/>
                  </a:cxn>
                  <a:cxn ang="0">
                    <a:pos x="168" y="193"/>
                  </a:cxn>
                  <a:cxn ang="0">
                    <a:pos x="174" y="162"/>
                  </a:cxn>
                  <a:cxn ang="0">
                    <a:pos x="192" y="150"/>
                  </a:cxn>
                  <a:cxn ang="0">
                    <a:pos x="198" y="78"/>
                  </a:cxn>
                  <a:cxn ang="0">
                    <a:pos x="54" y="0"/>
                  </a:cxn>
                  <a:cxn ang="0">
                    <a:pos x="30" y="12"/>
                  </a:cxn>
                  <a:cxn ang="0">
                    <a:pos x="30" y="18"/>
                  </a:cxn>
                  <a:cxn ang="0">
                    <a:pos x="36" y="48"/>
                  </a:cxn>
                  <a:cxn ang="0">
                    <a:pos x="48" y="60"/>
                  </a:cxn>
                  <a:cxn ang="0">
                    <a:pos x="36" y="132"/>
                  </a:cxn>
                  <a:cxn ang="0">
                    <a:pos x="6" y="168"/>
                  </a:cxn>
                  <a:cxn ang="0">
                    <a:pos x="12" y="168"/>
                  </a:cxn>
                  <a:cxn ang="0">
                    <a:pos x="6" y="168"/>
                  </a:cxn>
                  <a:cxn ang="0">
                    <a:pos x="0" y="175"/>
                  </a:cxn>
                  <a:cxn ang="0">
                    <a:pos x="12" y="193"/>
                  </a:cxn>
                  <a:cxn ang="0">
                    <a:pos x="30" y="199"/>
                  </a:cxn>
                  <a:cxn ang="0">
                    <a:pos x="24" y="217"/>
                  </a:cxn>
                  <a:cxn ang="0">
                    <a:pos x="36" y="313"/>
                  </a:cxn>
                </a:cxnLst>
                <a:rect l="0" t="0" r="r" b="b"/>
                <a:pathLst>
                  <a:path w="198" h="313">
                    <a:moveTo>
                      <a:pt x="36" y="313"/>
                    </a:moveTo>
                    <a:lnTo>
                      <a:pt x="60" y="307"/>
                    </a:lnTo>
                    <a:lnTo>
                      <a:pt x="96" y="295"/>
                    </a:lnTo>
                    <a:lnTo>
                      <a:pt x="102" y="283"/>
                    </a:lnTo>
                    <a:lnTo>
                      <a:pt x="132" y="277"/>
                    </a:lnTo>
                    <a:lnTo>
                      <a:pt x="180" y="247"/>
                    </a:lnTo>
                    <a:lnTo>
                      <a:pt x="180" y="247"/>
                    </a:lnTo>
                    <a:lnTo>
                      <a:pt x="162" y="211"/>
                    </a:lnTo>
                    <a:lnTo>
                      <a:pt x="168" y="193"/>
                    </a:lnTo>
                    <a:lnTo>
                      <a:pt x="174" y="162"/>
                    </a:lnTo>
                    <a:lnTo>
                      <a:pt x="192" y="150"/>
                    </a:lnTo>
                    <a:lnTo>
                      <a:pt x="198" y="78"/>
                    </a:lnTo>
                    <a:lnTo>
                      <a:pt x="54" y="0"/>
                    </a:lnTo>
                    <a:lnTo>
                      <a:pt x="30" y="12"/>
                    </a:lnTo>
                    <a:lnTo>
                      <a:pt x="30" y="18"/>
                    </a:lnTo>
                    <a:lnTo>
                      <a:pt x="36" y="48"/>
                    </a:lnTo>
                    <a:lnTo>
                      <a:pt x="48" y="60"/>
                    </a:lnTo>
                    <a:lnTo>
                      <a:pt x="36" y="132"/>
                    </a:lnTo>
                    <a:lnTo>
                      <a:pt x="6" y="168"/>
                    </a:lnTo>
                    <a:lnTo>
                      <a:pt x="12" y="168"/>
                    </a:lnTo>
                    <a:lnTo>
                      <a:pt x="6" y="168"/>
                    </a:lnTo>
                    <a:lnTo>
                      <a:pt x="0" y="175"/>
                    </a:lnTo>
                    <a:lnTo>
                      <a:pt x="12" y="193"/>
                    </a:lnTo>
                    <a:lnTo>
                      <a:pt x="30" y="199"/>
                    </a:lnTo>
                    <a:lnTo>
                      <a:pt x="24" y="217"/>
                    </a:lnTo>
                    <a:lnTo>
                      <a:pt x="36" y="313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8" name="Freeform 1411"/>
              <p:cNvSpPr>
                <a:spLocks/>
              </p:cNvSpPr>
              <p:nvPr/>
            </p:nvSpPr>
            <p:spPr bwMode="auto">
              <a:xfrm>
                <a:off x="4814888" y="4341834"/>
                <a:ext cx="258762" cy="404812"/>
              </a:xfrm>
              <a:custGeom>
                <a:avLst/>
                <a:gdLst/>
                <a:ahLst/>
                <a:cxnLst>
                  <a:cxn ang="0">
                    <a:pos x="36" y="313"/>
                  </a:cxn>
                  <a:cxn ang="0">
                    <a:pos x="60" y="307"/>
                  </a:cxn>
                  <a:cxn ang="0">
                    <a:pos x="96" y="295"/>
                  </a:cxn>
                  <a:cxn ang="0">
                    <a:pos x="102" y="283"/>
                  </a:cxn>
                  <a:cxn ang="0">
                    <a:pos x="132" y="277"/>
                  </a:cxn>
                  <a:cxn ang="0">
                    <a:pos x="180" y="247"/>
                  </a:cxn>
                  <a:cxn ang="0">
                    <a:pos x="180" y="247"/>
                  </a:cxn>
                  <a:cxn ang="0">
                    <a:pos x="162" y="211"/>
                  </a:cxn>
                  <a:cxn ang="0">
                    <a:pos x="168" y="193"/>
                  </a:cxn>
                  <a:cxn ang="0">
                    <a:pos x="174" y="162"/>
                  </a:cxn>
                  <a:cxn ang="0">
                    <a:pos x="192" y="150"/>
                  </a:cxn>
                  <a:cxn ang="0">
                    <a:pos x="198" y="78"/>
                  </a:cxn>
                  <a:cxn ang="0">
                    <a:pos x="54" y="0"/>
                  </a:cxn>
                  <a:cxn ang="0">
                    <a:pos x="30" y="12"/>
                  </a:cxn>
                  <a:cxn ang="0">
                    <a:pos x="30" y="18"/>
                  </a:cxn>
                  <a:cxn ang="0">
                    <a:pos x="36" y="48"/>
                  </a:cxn>
                  <a:cxn ang="0">
                    <a:pos x="48" y="60"/>
                  </a:cxn>
                  <a:cxn ang="0">
                    <a:pos x="36" y="132"/>
                  </a:cxn>
                  <a:cxn ang="0">
                    <a:pos x="6" y="168"/>
                  </a:cxn>
                  <a:cxn ang="0">
                    <a:pos x="12" y="168"/>
                  </a:cxn>
                  <a:cxn ang="0">
                    <a:pos x="6" y="168"/>
                  </a:cxn>
                  <a:cxn ang="0">
                    <a:pos x="0" y="175"/>
                  </a:cxn>
                  <a:cxn ang="0">
                    <a:pos x="12" y="193"/>
                  </a:cxn>
                  <a:cxn ang="0">
                    <a:pos x="30" y="199"/>
                  </a:cxn>
                  <a:cxn ang="0">
                    <a:pos x="24" y="217"/>
                  </a:cxn>
                </a:cxnLst>
                <a:rect l="0" t="0" r="r" b="b"/>
                <a:pathLst>
                  <a:path w="198" h="313">
                    <a:moveTo>
                      <a:pt x="36" y="313"/>
                    </a:moveTo>
                    <a:lnTo>
                      <a:pt x="60" y="307"/>
                    </a:lnTo>
                    <a:lnTo>
                      <a:pt x="96" y="295"/>
                    </a:lnTo>
                    <a:lnTo>
                      <a:pt x="102" y="283"/>
                    </a:lnTo>
                    <a:lnTo>
                      <a:pt x="132" y="277"/>
                    </a:lnTo>
                    <a:lnTo>
                      <a:pt x="180" y="247"/>
                    </a:lnTo>
                    <a:lnTo>
                      <a:pt x="180" y="247"/>
                    </a:lnTo>
                    <a:lnTo>
                      <a:pt x="162" y="211"/>
                    </a:lnTo>
                    <a:lnTo>
                      <a:pt x="168" y="193"/>
                    </a:lnTo>
                    <a:lnTo>
                      <a:pt x="174" y="162"/>
                    </a:lnTo>
                    <a:lnTo>
                      <a:pt x="192" y="150"/>
                    </a:lnTo>
                    <a:lnTo>
                      <a:pt x="198" y="78"/>
                    </a:lnTo>
                    <a:lnTo>
                      <a:pt x="54" y="0"/>
                    </a:lnTo>
                    <a:lnTo>
                      <a:pt x="30" y="12"/>
                    </a:lnTo>
                    <a:lnTo>
                      <a:pt x="30" y="18"/>
                    </a:lnTo>
                    <a:lnTo>
                      <a:pt x="36" y="48"/>
                    </a:lnTo>
                    <a:lnTo>
                      <a:pt x="48" y="60"/>
                    </a:lnTo>
                    <a:lnTo>
                      <a:pt x="36" y="132"/>
                    </a:lnTo>
                    <a:lnTo>
                      <a:pt x="6" y="168"/>
                    </a:lnTo>
                    <a:lnTo>
                      <a:pt x="12" y="168"/>
                    </a:lnTo>
                    <a:lnTo>
                      <a:pt x="6" y="168"/>
                    </a:lnTo>
                    <a:lnTo>
                      <a:pt x="0" y="175"/>
                    </a:lnTo>
                    <a:lnTo>
                      <a:pt x="12" y="193"/>
                    </a:lnTo>
                    <a:lnTo>
                      <a:pt x="30" y="199"/>
                    </a:lnTo>
                    <a:lnTo>
                      <a:pt x="24" y="217"/>
                    </a:lnTo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9" name="Freeform 1412"/>
              <p:cNvSpPr>
                <a:spLocks/>
              </p:cNvSpPr>
              <p:nvPr/>
            </p:nvSpPr>
            <p:spPr bwMode="auto">
              <a:xfrm>
                <a:off x="4894263" y="5488009"/>
                <a:ext cx="398462" cy="354012"/>
              </a:xfrm>
              <a:custGeom>
                <a:avLst/>
                <a:gdLst/>
                <a:ahLst/>
                <a:cxnLst>
                  <a:cxn ang="0">
                    <a:pos x="48" y="1"/>
                  </a:cxn>
                  <a:cxn ang="0">
                    <a:pos x="47" y="1"/>
                  </a:cxn>
                  <a:cxn ang="0">
                    <a:pos x="46" y="2"/>
                  </a:cxn>
                  <a:cxn ang="0">
                    <a:pos x="47" y="1"/>
                  </a:cxn>
                  <a:cxn ang="0">
                    <a:pos x="41" y="0"/>
                  </a:cxn>
                  <a:cxn ang="0">
                    <a:pos x="34" y="5"/>
                  </a:cxn>
                  <a:cxn ang="0">
                    <a:pos x="26" y="12"/>
                  </a:cxn>
                  <a:cxn ang="0">
                    <a:pos x="22" y="12"/>
                  </a:cxn>
                  <a:cxn ang="0">
                    <a:pos x="17" y="15"/>
                  </a:cxn>
                  <a:cxn ang="0">
                    <a:pos x="14" y="15"/>
                  </a:cxn>
                  <a:cxn ang="0">
                    <a:pos x="13" y="13"/>
                  </a:cxn>
                  <a:cxn ang="0">
                    <a:pos x="11" y="9"/>
                  </a:cxn>
                  <a:cxn ang="0">
                    <a:pos x="11" y="11"/>
                  </a:cxn>
                  <a:cxn ang="0">
                    <a:pos x="11" y="9"/>
                  </a:cxn>
                  <a:cxn ang="0">
                    <a:pos x="9" y="23"/>
                  </a:cxn>
                  <a:cxn ang="0">
                    <a:pos x="6" y="24"/>
                  </a:cxn>
                  <a:cxn ang="0">
                    <a:pos x="1" y="22"/>
                  </a:cxn>
                  <a:cxn ang="0">
                    <a:pos x="0" y="24"/>
                  </a:cxn>
                  <a:cxn ang="0">
                    <a:pos x="2" y="27"/>
                  </a:cxn>
                  <a:cxn ang="0">
                    <a:pos x="5" y="35"/>
                  </a:cxn>
                  <a:cxn ang="0">
                    <a:pos x="5" y="39"/>
                  </a:cxn>
                  <a:cxn ang="0">
                    <a:pos x="9" y="45"/>
                  </a:cxn>
                  <a:cxn ang="0">
                    <a:pos x="17" y="43"/>
                  </a:cxn>
                  <a:cxn ang="0">
                    <a:pos x="25" y="42"/>
                  </a:cxn>
                  <a:cxn ang="0">
                    <a:pos x="32" y="41"/>
                  </a:cxn>
                  <a:cxn ang="0">
                    <a:pos x="47" y="25"/>
                  </a:cxn>
                  <a:cxn ang="0">
                    <a:pos x="51" y="16"/>
                  </a:cxn>
                  <a:cxn ang="0">
                    <a:pos x="51" y="16"/>
                  </a:cxn>
                  <a:cxn ang="0">
                    <a:pos x="49" y="16"/>
                  </a:cxn>
                  <a:cxn ang="0">
                    <a:pos x="48" y="1"/>
                  </a:cxn>
                </a:cxnLst>
                <a:rect l="0" t="0" r="r" b="b"/>
                <a:pathLst>
                  <a:path w="51" h="45">
                    <a:moveTo>
                      <a:pt x="48" y="1"/>
                    </a:moveTo>
                    <a:cubicBezTo>
                      <a:pt x="47" y="1"/>
                      <a:pt x="47" y="1"/>
                      <a:pt x="47" y="1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5"/>
                      <a:pt x="50" y="19"/>
                      <a:pt x="51" y="16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49" y="16"/>
                      <a:pt x="49" y="16"/>
                      <a:pt x="49" y="16"/>
                    </a:cubicBezTo>
                    <a:lnTo>
                      <a:pt x="48" y="1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0" name="Freeform 1413"/>
              <p:cNvSpPr>
                <a:spLocks/>
              </p:cNvSpPr>
              <p:nvPr/>
            </p:nvSpPr>
            <p:spPr bwMode="auto">
              <a:xfrm>
                <a:off x="4979988" y="5372121"/>
                <a:ext cx="236537" cy="234950"/>
              </a:xfrm>
              <a:custGeom>
                <a:avLst/>
                <a:gdLst/>
                <a:ahLst/>
                <a:cxnLst>
                  <a:cxn ang="0">
                    <a:pos x="144" y="54"/>
                  </a:cxn>
                  <a:cxn ang="0">
                    <a:pos x="132" y="54"/>
                  </a:cxn>
                  <a:cxn ang="0">
                    <a:pos x="114" y="30"/>
                  </a:cxn>
                  <a:cxn ang="0">
                    <a:pos x="102" y="6"/>
                  </a:cxn>
                  <a:cxn ang="0">
                    <a:pos x="96" y="6"/>
                  </a:cxn>
                  <a:cxn ang="0">
                    <a:pos x="84" y="12"/>
                  </a:cxn>
                  <a:cxn ang="0">
                    <a:pos x="96" y="6"/>
                  </a:cxn>
                  <a:cxn ang="0">
                    <a:pos x="84" y="0"/>
                  </a:cxn>
                  <a:cxn ang="0">
                    <a:pos x="66" y="6"/>
                  </a:cxn>
                  <a:cxn ang="0">
                    <a:pos x="18" y="18"/>
                  </a:cxn>
                  <a:cxn ang="0">
                    <a:pos x="12" y="84"/>
                  </a:cxn>
                  <a:cxn ang="0">
                    <a:pos x="0" y="90"/>
                  </a:cxn>
                  <a:cxn ang="0">
                    <a:pos x="0" y="144"/>
                  </a:cxn>
                  <a:cxn ang="0">
                    <a:pos x="12" y="168"/>
                  </a:cxn>
                  <a:cxn ang="0">
                    <a:pos x="18" y="180"/>
                  </a:cxn>
                  <a:cxn ang="0">
                    <a:pos x="36" y="180"/>
                  </a:cxn>
                  <a:cxn ang="0">
                    <a:pos x="66" y="162"/>
                  </a:cxn>
                  <a:cxn ang="0">
                    <a:pos x="90" y="162"/>
                  </a:cxn>
                  <a:cxn ang="0">
                    <a:pos x="138" y="120"/>
                  </a:cxn>
                  <a:cxn ang="0">
                    <a:pos x="180" y="90"/>
                  </a:cxn>
                  <a:cxn ang="0">
                    <a:pos x="150" y="78"/>
                  </a:cxn>
                  <a:cxn ang="0">
                    <a:pos x="144" y="54"/>
                  </a:cxn>
                </a:cxnLst>
                <a:rect l="0" t="0" r="r" b="b"/>
                <a:pathLst>
                  <a:path w="180" h="180">
                    <a:moveTo>
                      <a:pt x="144" y="54"/>
                    </a:moveTo>
                    <a:lnTo>
                      <a:pt x="132" y="54"/>
                    </a:lnTo>
                    <a:lnTo>
                      <a:pt x="114" y="30"/>
                    </a:lnTo>
                    <a:lnTo>
                      <a:pt x="102" y="6"/>
                    </a:lnTo>
                    <a:lnTo>
                      <a:pt x="96" y="6"/>
                    </a:lnTo>
                    <a:lnTo>
                      <a:pt x="84" y="12"/>
                    </a:lnTo>
                    <a:lnTo>
                      <a:pt x="96" y="6"/>
                    </a:lnTo>
                    <a:lnTo>
                      <a:pt x="84" y="0"/>
                    </a:lnTo>
                    <a:lnTo>
                      <a:pt x="66" y="6"/>
                    </a:lnTo>
                    <a:lnTo>
                      <a:pt x="18" y="18"/>
                    </a:lnTo>
                    <a:lnTo>
                      <a:pt x="12" y="84"/>
                    </a:lnTo>
                    <a:lnTo>
                      <a:pt x="0" y="90"/>
                    </a:lnTo>
                    <a:lnTo>
                      <a:pt x="0" y="144"/>
                    </a:lnTo>
                    <a:lnTo>
                      <a:pt x="12" y="168"/>
                    </a:lnTo>
                    <a:lnTo>
                      <a:pt x="18" y="180"/>
                    </a:lnTo>
                    <a:lnTo>
                      <a:pt x="36" y="180"/>
                    </a:lnTo>
                    <a:lnTo>
                      <a:pt x="66" y="162"/>
                    </a:lnTo>
                    <a:lnTo>
                      <a:pt x="90" y="162"/>
                    </a:lnTo>
                    <a:lnTo>
                      <a:pt x="138" y="120"/>
                    </a:lnTo>
                    <a:lnTo>
                      <a:pt x="180" y="90"/>
                    </a:lnTo>
                    <a:lnTo>
                      <a:pt x="150" y="78"/>
                    </a:lnTo>
                    <a:lnTo>
                      <a:pt x="144" y="54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1" name="Freeform 1414"/>
              <p:cNvSpPr>
                <a:spLocks/>
              </p:cNvSpPr>
              <p:nvPr/>
            </p:nvSpPr>
            <p:spPr bwMode="auto">
              <a:xfrm>
                <a:off x="5222875" y="5191146"/>
                <a:ext cx="268288" cy="422275"/>
              </a:xfrm>
              <a:custGeom>
                <a:avLst/>
                <a:gdLst/>
                <a:ahLst/>
                <a:cxnLst>
                  <a:cxn ang="0">
                    <a:pos x="22" y="2"/>
                  </a:cxn>
                  <a:cxn ang="0">
                    <a:pos x="17" y="3"/>
                  </a:cxn>
                  <a:cxn ang="0">
                    <a:pos x="17" y="4"/>
                  </a:cxn>
                  <a:cxn ang="0">
                    <a:pos x="17" y="3"/>
                  </a:cxn>
                  <a:cxn ang="0">
                    <a:pos x="16" y="3"/>
                  </a:cxn>
                  <a:cxn ang="0">
                    <a:pos x="16" y="8"/>
                  </a:cxn>
                  <a:cxn ang="0">
                    <a:pos x="19" y="13"/>
                  </a:cxn>
                  <a:cxn ang="0">
                    <a:pos x="19" y="16"/>
                  </a:cxn>
                  <a:cxn ang="0">
                    <a:pos x="16" y="18"/>
                  </a:cxn>
                  <a:cxn ang="0">
                    <a:pos x="15" y="16"/>
                  </a:cxn>
                  <a:cxn ang="0">
                    <a:pos x="13" y="13"/>
                  </a:cxn>
                  <a:cxn ang="0">
                    <a:pos x="9" y="11"/>
                  </a:cxn>
                  <a:cxn ang="0">
                    <a:pos x="0" y="15"/>
                  </a:cxn>
                  <a:cxn ang="0">
                    <a:pos x="0" y="16"/>
                  </a:cxn>
                  <a:cxn ang="0">
                    <a:pos x="1" y="16"/>
                  </a:cxn>
                  <a:cxn ang="0">
                    <a:pos x="2" y="15"/>
                  </a:cxn>
                  <a:cxn ang="0">
                    <a:pos x="1" y="16"/>
                  </a:cxn>
                  <a:cxn ang="0">
                    <a:pos x="9" y="19"/>
                  </a:cxn>
                  <a:cxn ang="0">
                    <a:pos x="9" y="23"/>
                  </a:cxn>
                  <a:cxn ang="0">
                    <a:pos x="9" y="28"/>
                  </a:cxn>
                  <a:cxn ang="0">
                    <a:pos x="7" y="36"/>
                  </a:cxn>
                  <a:cxn ang="0">
                    <a:pos x="5" y="39"/>
                  </a:cxn>
                  <a:cxn ang="0">
                    <a:pos x="6" y="39"/>
                  </a:cxn>
                  <a:cxn ang="0">
                    <a:pos x="7" y="54"/>
                  </a:cxn>
                  <a:cxn ang="0">
                    <a:pos x="9" y="54"/>
                  </a:cxn>
                  <a:cxn ang="0">
                    <a:pos x="9" y="51"/>
                  </a:cxn>
                  <a:cxn ang="0">
                    <a:pos x="16" y="45"/>
                  </a:cxn>
                  <a:cxn ang="0">
                    <a:pos x="18" y="40"/>
                  </a:cxn>
                  <a:cxn ang="0">
                    <a:pos x="16" y="31"/>
                  </a:cxn>
                  <a:cxn ang="0">
                    <a:pos x="21" y="25"/>
                  </a:cxn>
                  <a:cxn ang="0">
                    <a:pos x="30" y="20"/>
                  </a:cxn>
                  <a:cxn ang="0">
                    <a:pos x="33" y="16"/>
                  </a:cxn>
                  <a:cxn ang="0">
                    <a:pos x="34" y="11"/>
                  </a:cxn>
                  <a:cxn ang="0">
                    <a:pos x="33" y="4"/>
                  </a:cxn>
                  <a:cxn ang="0">
                    <a:pos x="33" y="0"/>
                  </a:cxn>
                  <a:cxn ang="0">
                    <a:pos x="33" y="0"/>
                  </a:cxn>
                  <a:cxn ang="0">
                    <a:pos x="30" y="1"/>
                  </a:cxn>
                  <a:cxn ang="0">
                    <a:pos x="22" y="2"/>
                  </a:cxn>
                </a:cxnLst>
                <a:rect l="0" t="0" r="r" b="b"/>
                <a:pathLst>
                  <a:path w="34" h="54">
                    <a:moveTo>
                      <a:pt x="22" y="2"/>
                    </a:moveTo>
                    <a:cubicBezTo>
                      <a:pt x="17" y="3"/>
                      <a:pt x="17" y="3"/>
                      <a:pt x="17" y="3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10" y="51"/>
                      <a:pt x="9" y="51"/>
                      <a:pt x="9" y="51"/>
                    </a:cubicBezTo>
                    <a:cubicBezTo>
                      <a:pt x="16" y="45"/>
                      <a:pt x="16" y="45"/>
                      <a:pt x="16" y="45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0" y="1"/>
                      <a:pt x="30" y="1"/>
                      <a:pt x="30" y="1"/>
                    </a:cubicBezTo>
                    <a:lnTo>
                      <a:pt x="22" y="2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2" name="Freeform 1415"/>
              <p:cNvSpPr>
                <a:spLocks/>
              </p:cNvSpPr>
              <p:nvPr/>
            </p:nvSpPr>
            <p:spPr bwMode="auto">
              <a:xfrm>
                <a:off x="5222875" y="4949846"/>
                <a:ext cx="260350" cy="265113"/>
              </a:xfrm>
              <a:custGeom>
                <a:avLst/>
                <a:gdLst/>
                <a:ahLst/>
                <a:cxnLst>
                  <a:cxn ang="0">
                    <a:pos x="25" y="6"/>
                  </a:cxn>
                  <a:cxn ang="0">
                    <a:pos x="14" y="1"/>
                  </a:cxn>
                  <a:cxn ang="0">
                    <a:pos x="14" y="1"/>
                  </a:cxn>
                  <a:cxn ang="0">
                    <a:pos x="14" y="1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5"/>
                  </a:cxn>
                  <a:cxn ang="0">
                    <a:pos x="8" y="5"/>
                  </a:cxn>
                  <a:cxn ang="0">
                    <a:pos x="6" y="1"/>
                  </a:cxn>
                  <a:cxn ang="0">
                    <a:pos x="1" y="1"/>
                  </a:cxn>
                  <a:cxn ang="0">
                    <a:pos x="2" y="8"/>
                  </a:cxn>
                  <a:cxn ang="0">
                    <a:pos x="0" y="11"/>
                  </a:cxn>
                  <a:cxn ang="0">
                    <a:pos x="2" y="19"/>
                  </a:cxn>
                  <a:cxn ang="0">
                    <a:pos x="4" y="24"/>
                  </a:cxn>
                  <a:cxn ang="0">
                    <a:pos x="9" y="26"/>
                  </a:cxn>
                  <a:cxn ang="0">
                    <a:pos x="14" y="27"/>
                  </a:cxn>
                  <a:cxn ang="0">
                    <a:pos x="15" y="29"/>
                  </a:cxn>
                  <a:cxn ang="0">
                    <a:pos x="17" y="34"/>
                  </a:cxn>
                  <a:cxn ang="0">
                    <a:pos x="22" y="33"/>
                  </a:cxn>
                  <a:cxn ang="0">
                    <a:pos x="30" y="32"/>
                  </a:cxn>
                  <a:cxn ang="0">
                    <a:pos x="33" y="31"/>
                  </a:cxn>
                  <a:cxn ang="0">
                    <a:pos x="31" y="28"/>
                  </a:cxn>
                  <a:cxn ang="0">
                    <a:pos x="30" y="19"/>
                  </a:cxn>
                  <a:cxn ang="0">
                    <a:pos x="28" y="14"/>
                  </a:cxn>
                  <a:cxn ang="0">
                    <a:pos x="30" y="12"/>
                  </a:cxn>
                  <a:cxn ang="0">
                    <a:pos x="25" y="9"/>
                  </a:cxn>
                  <a:cxn ang="0">
                    <a:pos x="25" y="6"/>
                  </a:cxn>
                </a:cxnLst>
                <a:rect l="0" t="0" r="r" b="b"/>
                <a:pathLst>
                  <a:path w="33" h="34">
                    <a:moveTo>
                      <a:pt x="25" y="6"/>
                    </a:move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4"/>
                      <a:pt x="8" y="26"/>
                      <a:pt x="9" y="26"/>
                    </a:cubicBezTo>
                    <a:cubicBezTo>
                      <a:pt x="9" y="26"/>
                      <a:pt x="14" y="27"/>
                      <a:pt x="14" y="27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0" y="19"/>
                      <a:pt x="28" y="15"/>
                      <a:pt x="28" y="14"/>
                    </a:cubicBezTo>
                    <a:cubicBezTo>
                      <a:pt x="28" y="13"/>
                      <a:pt x="29" y="12"/>
                      <a:pt x="30" y="12"/>
                    </a:cubicBezTo>
                    <a:cubicBezTo>
                      <a:pt x="25" y="9"/>
                      <a:pt x="25" y="9"/>
                      <a:pt x="25" y="9"/>
                    </a:cubicBezTo>
                    <a:lnTo>
                      <a:pt x="25" y="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3" name="Freeform 1416"/>
              <p:cNvSpPr>
                <a:spLocks/>
              </p:cNvSpPr>
              <p:nvPr/>
            </p:nvSpPr>
            <p:spPr bwMode="auto">
              <a:xfrm>
                <a:off x="4783138" y="5073671"/>
                <a:ext cx="298450" cy="298450"/>
              </a:xfrm>
              <a:custGeom>
                <a:avLst/>
                <a:gdLst/>
                <a:ahLst/>
                <a:cxnLst>
                  <a:cxn ang="0">
                    <a:pos x="4" y="37"/>
                  </a:cxn>
                  <a:cxn ang="0">
                    <a:pos x="18" y="37"/>
                  </a:cxn>
                  <a:cxn ang="0">
                    <a:pos x="20" y="38"/>
                  </a:cxn>
                  <a:cxn ang="0">
                    <a:pos x="28" y="38"/>
                  </a:cxn>
                  <a:cxn ang="0">
                    <a:pos x="34" y="37"/>
                  </a:cxn>
                  <a:cxn ang="0">
                    <a:pos x="32" y="33"/>
                  </a:cxn>
                  <a:cxn ang="0">
                    <a:pos x="32" y="22"/>
                  </a:cxn>
                  <a:cxn ang="0">
                    <a:pos x="38" y="21"/>
                  </a:cxn>
                  <a:cxn ang="0">
                    <a:pos x="38" y="17"/>
                  </a:cxn>
                  <a:cxn ang="0">
                    <a:pos x="37" y="17"/>
                  </a:cxn>
                  <a:cxn ang="0">
                    <a:pos x="38" y="17"/>
                  </a:cxn>
                  <a:cxn ang="0">
                    <a:pos x="32" y="16"/>
                  </a:cxn>
                  <a:cxn ang="0">
                    <a:pos x="30" y="4"/>
                  </a:cxn>
                  <a:cxn ang="0">
                    <a:pos x="24" y="4"/>
                  </a:cxn>
                  <a:cxn ang="0">
                    <a:pos x="21" y="6"/>
                  </a:cxn>
                  <a:cxn ang="0">
                    <a:pos x="18" y="6"/>
                  </a:cxn>
                  <a:cxn ang="0">
                    <a:pos x="12" y="0"/>
                  </a:cxn>
                  <a:cxn ang="0">
                    <a:pos x="4" y="0"/>
                  </a:cxn>
                  <a:cxn ang="0">
                    <a:pos x="1" y="2"/>
                  </a:cxn>
                  <a:cxn ang="0">
                    <a:pos x="3" y="15"/>
                  </a:cxn>
                  <a:cxn ang="0">
                    <a:pos x="4" y="21"/>
                  </a:cxn>
                  <a:cxn ang="0">
                    <a:pos x="0" y="28"/>
                  </a:cxn>
                  <a:cxn ang="0">
                    <a:pos x="0" y="36"/>
                  </a:cxn>
                  <a:cxn ang="0">
                    <a:pos x="2" y="35"/>
                  </a:cxn>
                  <a:cxn ang="0">
                    <a:pos x="4" y="37"/>
                  </a:cxn>
                </a:cxnLst>
                <a:rect l="0" t="0" r="r" b="b"/>
                <a:pathLst>
                  <a:path w="38" h="38">
                    <a:moveTo>
                      <a:pt x="4" y="37"/>
                    </a:moveTo>
                    <a:cubicBezTo>
                      <a:pt x="18" y="37"/>
                      <a:pt x="18" y="37"/>
                      <a:pt x="18" y="37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4"/>
                      <a:pt x="25" y="4"/>
                      <a:pt x="24" y="4"/>
                    </a:cubicBezTo>
                    <a:cubicBezTo>
                      <a:pt x="24" y="4"/>
                      <a:pt x="22" y="6"/>
                      <a:pt x="21" y="6"/>
                    </a:cubicBezTo>
                    <a:cubicBezTo>
                      <a:pt x="20" y="7"/>
                      <a:pt x="19" y="6"/>
                      <a:pt x="18" y="6"/>
                    </a:cubicBezTo>
                    <a:cubicBezTo>
                      <a:pt x="17" y="6"/>
                      <a:pt x="13" y="0"/>
                      <a:pt x="12" y="0"/>
                    </a:cubicBezTo>
                    <a:cubicBezTo>
                      <a:pt x="11" y="0"/>
                      <a:pt x="4" y="0"/>
                      <a:pt x="4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2" y="35"/>
                      <a:pt x="2" y="35"/>
                      <a:pt x="2" y="35"/>
                    </a:cubicBezTo>
                    <a:lnTo>
                      <a:pt x="4" y="37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4" name="Freeform 1417"/>
              <p:cNvSpPr>
                <a:spLocks/>
              </p:cNvSpPr>
              <p:nvPr/>
            </p:nvSpPr>
            <p:spPr bwMode="auto">
              <a:xfrm>
                <a:off x="4783138" y="4792684"/>
                <a:ext cx="463550" cy="460375"/>
              </a:xfrm>
              <a:custGeom>
                <a:avLst/>
                <a:gdLst/>
                <a:ahLst/>
                <a:cxnLst>
                  <a:cxn ang="0">
                    <a:pos x="21" y="6"/>
                  </a:cxn>
                  <a:cxn ang="0">
                    <a:pos x="18" y="18"/>
                  </a:cxn>
                  <a:cxn ang="0">
                    <a:pos x="15" y="21"/>
                  </a:cxn>
                  <a:cxn ang="0">
                    <a:pos x="11" y="29"/>
                  </a:cxn>
                  <a:cxn ang="0">
                    <a:pos x="7" y="32"/>
                  </a:cxn>
                  <a:cxn ang="0">
                    <a:pos x="3" y="32"/>
                  </a:cxn>
                  <a:cxn ang="0">
                    <a:pos x="0" y="35"/>
                  </a:cxn>
                  <a:cxn ang="0">
                    <a:pos x="1" y="38"/>
                  </a:cxn>
                  <a:cxn ang="0">
                    <a:pos x="1" y="38"/>
                  </a:cxn>
                  <a:cxn ang="0">
                    <a:pos x="4" y="36"/>
                  </a:cxn>
                  <a:cxn ang="0">
                    <a:pos x="12" y="36"/>
                  </a:cxn>
                  <a:cxn ang="0">
                    <a:pos x="18" y="42"/>
                  </a:cxn>
                  <a:cxn ang="0">
                    <a:pos x="21" y="42"/>
                  </a:cxn>
                  <a:cxn ang="0">
                    <a:pos x="24" y="40"/>
                  </a:cxn>
                  <a:cxn ang="0">
                    <a:pos x="30" y="40"/>
                  </a:cxn>
                  <a:cxn ang="0">
                    <a:pos x="32" y="52"/>
                  </a:cxn>
                  <a:cxn ang="0">
                    <a:pos x="38" y="53"/>
                  </a:cxn>
                  <a:cxn ang="0">
                    <a:pos x="43" y="53"/>
                  </a:cxn>
                  <a:cxn ang="0">
                    <a:pos x="49" y="56"/>
                  </a:cxn>
                  <a:cxn ang="0">
                    <a:pos x="55" y="59"/>
                  </a:cxn>
                  <a:cxn ang="0">
                    <a:pos x="55" y="57"/>
                  </a:cxn>
                  <a:cxn ang="0">
                    <a:pos x="52" y="53"/>
                  </a:cxn>
                  <a:cxn ang="0">
                    <a:pos x="53" y="50"/>
                  </a:cxn>
                  <a:cxn ang="0">
                    <a:pos x="54" y="44"/>
                  </a:cxn>
                  <a:cxn ang="0">
                    <a:pos x="57" y="43"/>
                  </a:cxn>
                  <a:cxn ang="0">
                    <a:pos x="55" y="37"/>
                  </a:cxn>
                  <a:cxn ang="0">
                    <a:pos x="54" y="31"/>
                  </a:cxn>
                  <a:cxn ang="0">
                    <a:pos x="53" y="25"/>
                  </a:cxn>
                  <a:cxn ang="0">
                    <a:pos x="55" y="18"/>
                  </a:cxn>
                  <a:cxn ang="0">
                    <a:pos x="59" y="11"/>
                  </a:cxn>
                  <a:cxn ang="0">
                    <a:pos x="59" y="10"/>
                  </a:cxn>
                  <a:cxn ang="0">
                    <a:pos x="59" y="5"/>
                  </a:cxn>
                  <a:cxn ang="0">
                    <a:pos x="56" y="3"/>
                  </a:cxn>
                  <a:cxn ang="0">
                    <a:pos x="51" y="3"/>
                  </a:cxn>
                  <a:cxn ang="0">
                    <a:pos x="49" y="0"/>
                  </a:cxn>
                  <a:cxn ang="0">
                    <a:pos x="41" y="1"/>
                  </a:cxn>
                  <a:cxn ang="0">
                    <a:pos x="32" y="3"/>
                  </a:cxn>
                  <a:cxn ang="0">
                    <a:pos x="27" y="1"/>
                  </a:cxn>
                  <a:cxn ang="0">
                    <a:pos x="21" y="2"/>
                  </a:cxn>
                  <a:cxn ang="0">
                    <a:pos x="21" y="6"/>
                  </a:cxn>
                </a:cxnLst>
                <a:rect l="0" t="0" r="r" b="b"/>
                <a:pathLst>
                  <a:path w="59" h="59">
                    <a:moveTo>
                      <a:pt x="21" y="6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6"/>
                      <a:pt x="11" y="36"/>
                      <a:pt x="12" y="36"/>
                    </a:cubicBezTo>
                    <a:cubicBezTo>
                      <a:pt x="13" y="36"/>
                      <a:pt x="17" y="42"/>
                      <a:pt x="18" y="42"/>
                    </a:cubicBezTo>
                    <a:cubicBezTo>
                      <a:pt x="19" y="42"/>
                      <a:pt x="20" y="43"/>
                      <a:pt x="21" y="42"/>
                    </a:cubicBezTo>
                    <a:cubicBezTo>
                      <a:pt x="22" y="42"/>
                      <a:pt x="24" y="40"/>
                      <a:pt x="24" y="40"/>
                    </a:cubicBezTo>
                    <a:cubicBezTo>
                      <a:pt x="25" y="40"/>
                      <a:pt x="30" y="40"/>
                      <a:pt x="30" y="40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2" y="53"/>
                      <a:pt x="52" y="53"/>
                      <a:pt x="52" y="53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57" y="43"/>
                      <a:pt x="57" y="43"/>
                      <a:pt x="57" y="43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5" y="18"/>
                      <a:pt x="55" y="18"/>
                      <a:pt x="55" y="18"/>
                    </a:cubicBezTo>
                    <a:cubicBezTo>
                      <a:pt x="59" y="11"/>
                      <a:pt x="59" y="11"/>
                      <a:pt x="59" y="11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1" y="6"/>
                      <a:pt x="21" y="6"/>
                      <a:pt x="21" y="6"/>
                    </a:cubicBezTo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5" name="Freeform 1418"/>
              <p:cNvSpPr>
                <a:spLocks/>
              </p:cNvSpPr>
              <p:nvPr/>
            </p:nvSpPr>
            <p:spPr bwMode="auto">
              <a:xfrm>
                <a:off x="5300663" y="4479946"/>
                <a:ext cx="369887" cy="354013"/>
              </a:xfrm>
              <a:custGeom>
                <a:avLst/>
                <a:gdLst/>
                <a:ahLst/>
                <a:cxnLst>
                  <a:cxn ang="0">
                    <a:pos x="22" y="45"/>
                  </a:cxn>
                  <a:cxn ang="0">
                    <a:pos x="24" y="44"/>
                  </a:cxn>
                  <a:cxn ang="0">
                    <a:pos x="27" y="45"/>
                  </a:cxn>
                  <a:cxn ang="0">
                    <a:pos x="29" y="45"/>
                  </a:cxn>
                  <a:cxn ang="0">
                    <a:pos x="32" y="43"/>
                  </a:cxn>
                  <a:cxn ang="0">
                    <a:pos x="39" y="41"/>
                  </a:cxn>
                  <a:cxn ang="0">
                    <a:pos x="47" y="32"/>
                  </a:cxn>
                  <a:cxn ang="0">
                    <a:pos x="40" y="31"/>
                  </a:cxn>
                  <a:cxn ang="0">
                    <a:pos x="33" y="27"/>
                  </a:cxn>
                  <a:cxn ang="0">
                    <a:pos x="31" y="24"/>
                  </a:cxn>
                  <a:cxn ang="0">
                    <a:pos x="34" y="22"/>
                  </a:cxn>
                  <a:cxn ang="0">
                    <a:pos x="33" y="20"/>
                  </a:cxn>
                  <a:cxn ang="0">
                    <a:pos x="25" y="8"/>
                  </a:cxn>
                  <a:cxn ang="0">
                    <a:pos x="20" y="6"/>
                  </a:cxn>
                  <a:cxn ang="0">
                    <a:pos x="17" y="0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2" y="3"/>
                  </a:cxn>
                  <a:cxn ang="0">
                    <a:pos x="11" y="14"/>
                  </a:cxn>
                  <a:cxn ang="0">
                    <a:pos x="8" y="20"/>
                  </a:cxn>
                  <a:cxn ang="0">
                    <a:pos x="4" y="24"/>
                  </a:cxn>
                  <a:cxn ang="0">
                    <a:pos x="3" y="30"/>
                  </a:cxn>
                  <a:cxn ang="0">
                    <a:pos x="1" y="30"/>
                  </a:cxn>
                  <a:cxn ang="0">
                    <a:pos x="0" y="33"/>
                  </a:cxn>
                  <a:cxn ang="0">
                    <a:pos x="4" y="36"/>
                  </a:cxn>
                  <a:cxn ang="0">
                    <a:pos x="7" y="39"/>
                  </a:cxn>
                  <a:cxn ang="0">
                    <a:pos x="9" y="41"/>
                  </a:cxn>
                  <a:cxn ang="0">
                    <a:pos x="9" y="42"/>
                  </a:cxn>
                  <a:cxn ang="0">
                    <a:pos x="12" y="43"/>
                  </a:cxn>
                  <a:cxn ang="0">
                    <a:pos x="22" y="45"/>
                  </a:cxn>
                </a:cxnLst>
                <a:rect l="0" t="0" r="r" b="b"/>
                <a:pathLst>
                  <a:path w="47" h="45">
                    <a:moveTo>
                      <a:pt x="22" y="45"/>
                    </a:moveTo>
                    <a:cubicBezTo>
                      <a:pt x="23" y="45"/>
                      <a:pt x="24" y="44"/>
                      <a:pt x="24" y="44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2" y="43"/>
                      <a:pt x="21" y="45"/>
                      <a:pt x="22" y="45"/>
                    </a:cubicBez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6" name="Freeform 1419"/>
              <p:cNvSpPr>
                <a:spLocks/>
              </p:cNvSpPr>
              <p:nvPr/>
            </p:nvSpPr>
            <p:spPr bwMode="auto">
              <a:xfrm>
                <a:off x="5324475" y="4808559"/>
                <a:ext cx="204788" cy="234950"/>
              </a:xfrm>
              <a:custGeom>
                <a:avLst/>
                <a:gdLst/>
                <a:ahLst/>
                <a:cxnLst>
                  <a:cxn ang="0">
                    <a:pos x="23" y="7"/>
                  </a:cxn>
                  <a:cxn ang="0">
                    <a:pos x="26" y="4"/>
                  </a:cxn>
                  <a:cxn ang="0">
                    <a:pos x="26" y="3"/>
                  </a:cxn>
                  <a:cxn ang="0">
                    <a:pos x="24" y="3"/>
                  </a:cxn>
                  <a:cxn ang="0">
                    <a:pos x="21" y="2"/>
                  </a:cxn>
                  <a:cxn ang="0">
                    <a:pos x="19" y="3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6" y="1"/>
                  </a:cxn>
                  <a:cxn ang="0">
                    <a:pos x="3" y="1"/>
                  </a:cxn>
                  <a:cxn ang="0">
                    <a:pos x="0" y="3"/>
                  </a:cxn>
                  <a:cxn ang="0">
                    <a:pos x="2" y="5"/>
                  </a:cxn>
                  <a:cxn ang="0">
                    <a:pos x="2" y="9"/>
                  </a:cxn>
                  <a:cxn ang="0">
                    <a:pos x="0" y="13"/>
                  </a:cxn>
                  <a:cxn ang="0">
                    <a:pos x="1" y="19"/>
                  </a:cxn>
                  <a:cxn ang="0">
                    <a:pos x="12" y="24"/>
                  </a:cxn>
                  <a:cxn ang="0">
                    <a:pos x="12" y="27"/>
                  </a:cxn>
                  <a:cxn ang="0">
                    <a:pos x="17" y="30"/>
                  </a:cxn>
                  <a:cxn ang="0">
                    <a:pos x="18" y="29"/>
                  </a:cxn>
                  <a:cxn ang="0">
                    <a:pos x="22" y="23"/>
                  </a:cxn>
                  <a:cxn ang="0">
                    <a:pos x="25" y="20"/>
                  </a:cxn>
                  <a:cxn ang="0">
                    <a:pos x="23" y="17"/>
                  </a:cxn>
                  <a:cxn ang="0">
                    <a:pos x="23" y="7"/>
                  </a:cxn>
                </a:cxnLst>
                <a:rect l="0" t="0" r="r" b="b"/>
                <a:pathLst>
                  <a:path w="26" h="30">
                    <a:moveTo>
                      <a:pt x="23" y="7"/>
                    </a:moveTo>
                    <a:cubicBezTo>
                      <a:pt x="26" y="4"/>
                      <a:pt x="26" y="4"/>
                      <a:pt x="26" y="4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1" y="2"/>
                      <a:pt x="20" y="3"/>
                      <a:pt x="19" y="3"/>
                    </a:cubicBezTo>
                    <a:cubicBezTo>
                      <a:pt x="18" y="3"/>
                      <a:pt x="9" y="1"/>
                      <a:pt x="9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29"/>
                      <a:pt x="18" y="29"/>
                      <a:pt x="18" y="29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3" y="17"/>
                      <a:pt x="23" y="17"/>
                      <a:pt x="23" y="17"/>
                    </a:cubicBezTo>
                    <a:lnTo>
                      <a:pt x="23" y="7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7" name="Freeform 1420"/>
              <p:cNvSpPr>
                <a:spLocks/>
              </p:cNvSpPr>
              <p:nvPr/>
            </p:nvSpPr>
            <p:spPr bwMode="auto">
              <a:xfrm>
                <a:off x="5103813" y="5316559"/>
                <a:ext cx="188912" cy="179387"/>
              </a:xfrm>
              <a:custGeom>
                <a:avLst/>
                <a:gdLst/>
                <a:ahLst/>
                <a:cxnLst>
                  <a:cxn ang="0">
                    <a:pos x="9" y="5"/>
                  </a:cxn>
                  <a:cxn ang="0">
                    <a:pos x="6" y="8"/>
                  </a:cxn>
                  <a:cxn ang="0">
                    <a:pos x="2" y="7"/>
                  </a:cxn>
                  <a:cxn ang="0">
                    <a:pos x="0" y="8"/>
                  </a:cxn>
                  <a:cxn ang="0">
                    <a:pos x="1" y="8"/>
                  </a:cxn>
                  <a:cxn ang="0">
                    <a:pos x="3" y="12"/>
                  </a:cxn>
                  <a:cxn ang="0">
                    <a:pos x="6" y="16"/>
                  </a:cxn>
                  <a:cxn ang="0">
                    <a:pos x="8" y="16"/>
                  </a:cxn>
                  <a:cxn ang="0">
                    <a:pos x="9" y="20"/>
                  </a:cxn>
                  <a:cxn ang="0">
                    <a:pos x="14" y="22"/>
                  </a:cxn>
                  <a:cxn ang="0">
                    <a:pos x="20" y="23"/>
                  </a:cxn>
                  <a:cxn ang="0">
                    <a:pos x="22" y="20"/>
                  </a:cxn>
                  <a:cxn ang="0">
                    <a:pos x="24" y="12"/>
                  </a:cxn>
                  <a:cxn ang="0">
                    <a:pos x="24" y="7"/>
                  </a:cxn>
                  <a:cxn ang="0">
                    <a:pos x="24" y="3"/>
                  </a:cxn>
                  <a:cxn ang="0">
                    <a:pos x="16" y="0"/>
                  </a:cxn>
                  <a:cxn ang="0">
                    <a:pos x="13" y="1"/>
                  </a:cxn>
                  <a:cxn ang="0">
                    <a:pos x="9" y="5"/>
                  </a:cxn>
                </a:cxnLst>
                <a:rect l="0" t="0" r="r" b="b"/>
                <a:pathLst>
                  <a:path w="24" h="23">
                    <a:moveTo>
                      <a:pt x="9" y="5"/>
                    </a:moveTo>
                    <a:cubicBezTo>
                      <a:pt x="9" y="5"/>
                      <a:pt x="6" y="8"/>
                      <a:pt x="6" y="8"/>
                    </a:cubicBezTo>
                    <a:cubicBezTo>
                      <a:pt x="5" y="8"/>
                      <a:pt x="2" y="7"/>
                      <a:pt x="2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3" y="1"/>
                      <a:pt x="13" y="1"/>
                      <a:pt x="13" y="1"/>
                    </a:cubicBez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8" name="Freeform 1421"/>
              <p:cNvSpPr>
                <a:spLocks/>
              </p:cNvSpPr>
              <p:nvPr/>
            </p:nvSpPr>
            <p:spPr bwMode="auto">
              <a:xfrm>
                <a:off x="5033963" y="4833959"/>
                <a:ext cx="338137" cy="544512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3" y="13"/>
                  </a:cxn>
                  <a:cxn ang="0">
                    <a:pos x="21" y="20"/>
                  </a:cxn>
                  <a:cxn ang="0">
                    <a:pos x="22" y="26"/>
                  </a:cxn>
                  <a:cxn ang="0">
                    <a:pos x="23" y="32"/>
                  </a:cxn>
                  <a:cxn ang="0">
                    <a:pos x="25" y="38"/>
                  </a:cxn>
                  <a:cxn ang="0">
                    <a:pos x="22" y="39"/>
                  </a:cxn>
                  <a:cxn ang="0">
                    <a:pos x="21" y="45"/>
                  </a:cxn>
                  <a:cxn ang="0">
                    <a:pos x="20" y="48"/>
                  </a:cxn>
                  <a:cxn ang="0">
                    <a:pos x="23" y="52"/>
                  </a:cxn>
                  <a:cxn ang="0">
                    <a:pos x="23" y="54"/>
                  </a:cxn>
                  <a:cxn ang="0">
                    <a:pos x="17" y="51"/>
                  </a:cxn>
                  <a:cxn ang="0">
                    <a:pos x="11" y="48"/>
                  </a:cxn>
                  <a:cxn ang="0">
                    <a:pos x="6" y="48"/>
                  </a:cxn>
                  <a:cxn ang="0">
                    <a:pos x="6" y="52"/>
                  </a:cxn>
                  <a:cxn ang="0">
                    <a:pos x="0" y="53"/>
                  </a:cxn>
                  <a:cxn ang="0">
                    <a:pos x="0" y="64"/>
                  </a:cxn>
                  <a:cxn ang="0">
                    <a:pos x="2" y="68"/>
                  </a:cxn>
                  <a:cxn ang="0">
                    <a:pos x="6" y="68"/>
                  </a:cxn>
                  <a:cxn ang="0">
                    <a:pos x="8" y="69"/>
                  </a:cxn>
                  <a:cxn ang="0">
                    <a:pos x="7" y="69"/>
                  </a:cxn>
                  <a:cxn ang="0">
                    <a:pos x="9" y="70"/>
                  </a:cxn>
                  <a:cxn ang="0">
                    <a:pos x="11" y="69"/>
                  </a:cxn>
                  <a:cxn ang="0">
                    <a:pos x="15" y="70"/>
                  </a:cxn>
                  <a:cxn ang="0">
                    <a:pos x="18" y="67"/>
                  </a:cxn>
                  <a:cxn ang="0">
                    <a:pos x="22" y="63"/>
                  </a:cxn>
                  <a:cxn ang="0">
                    <a:pos x="25" y="62"/>
                  </a:cxn>
                  <a:cxn ang="0">
                    <a:pos x="24" y="62"/>
                  </a:cxn>
                  <a:cxn ang="0">
                    <a:pos x="24" y="61"/>
                  </a:cxn>
                  <a:cxn ang="0">
                    <a:pos x="33" y="57"/>
                  </a:cxn>
                  <a:cxn ang="0">
                    <a:pos x="37" y="59"/>
                  </a:cxn>
                  <a:cxn ang="0">
                    <a:pos x="39" y="62"/>
                  </a:cxn>
                  <a:cxn ang="0">
                    <a:pos x="40" y="64"/>
                  </a:cxn>
                  <a:cxn ang="0">
                    <a:pos x="43" y="62"/>
                  </a:cxn>
                  <a:cxn ang="0">
                    <a:pos x="43" y="59"/>
                  </a:cxn>
                  <a:cxn ang="0">
                    <a:pos x="40" y="54"/>
                  </a:cxn>
                  <a:cxn ang="0">
                    <a:pos x="40" y="49"/>
                  </a:cxn>
                  <a:cxn ang="0">
                    <a:pos x="41" y="49"/>
                  </a:cxn>
                  <a:cxn ang="0">
                    <a:pos x="39" y="44"/>
                  </a:cxn>
                  <a:cxn ang="0">
                    <a:pos x="38" y="42"/>
                  </a:cxn>
                  <a:cxn ang="0">
                    <a:pos x="33" y="41"/>
                  </a:cxn>
                  <a:cxn ang="0">
                    <a:pos x="28" y="39"/>
                  </a:cxn>
                  <a:cxn ang="0">
                    <a:pos x="26" y="34"/>
                  </a:cxn>
                  <a:cxn ang="0">
                    <a:pos x="24" y="26"/>
                  </a:cxn>
                  <a:cxn ang="0">
                    <a:pos x="26" y="23"/>
                  </a:cxn>
                  <a:cxn ang="0">
                    <a:pos x="25" y="16"/>
                  </a:cxn>
                  <a:cxn ang="0">
                    <a:pos x="30" y="16"/>
                  </a:cxn>
                  <a:cxn ang="0">
                    <a:pos x="32" y="20"/>
                  </a:cxn>
                  <a:cxn ang="0">
                    <a:pos x="36" y="20"/>
                  </a:cxn>
                  <a:cxn ang="0">
                    <a:pos x="36" y="17"/>
                  </a:cxn>
                  <a:cxn ang="0">
                    <a:pos x="37" y="15"/>
                  </a:cxn>
                  <a:cxn ang="0">
                    <a:pos x="38" y="16"/>
                  </a:cxn>
                  <a:cxn ang="0">
                    <a:pos x="37" y="10"/>
                  </a:cxn>
                  <a:cxn ang="0">
                    <a:pos x="39" y="6"/>
                  </a:cxn>
                  <a:cxn ang="0">
                    <a:pos x="39" y="2"/>
                  </a:cxn>
                  <a:cxn ang="0">
                    <a:pos x="37" y="0"/>
                  </a:cxn>
                  <a:cxn ang="0">
                    <a:pos x="35" y="0"/>
                  </a:cxn>
                  <a:cxn ang="0">
                    <a:pos x="28" y="1"/>
                  </a:cxn>
                  <a:cxn ang="0">
                    <a:pos x="27" y="0"/>
                  </a:cxn>
                  <a:cxn ang="0">
                    <a:pos x="27" y="5"/>
                  </a:cxn>
                  <a:cxn ang="0">
                    <a:pos x="27" y="6"/>
                  </a:cxn>
                </a:cxnLst>
                <a:rect l="0" t="0" r="r" b="b"/>
                <a:pathLst>
                  <a:path w="43" h="70">
                    <a:moveTo>
                      <a:pt x="27" y="6"/>
                    </a:moveTo>
                    <a:cubicBezTo>
                      <a:pt x="23" y="13"/>
                      <a:pt x="23" y="13"/>
                      <a:pt x="23" y="13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2" y="68"/>
                      <a:pt x="2" y="68"/>
                      <a:pt x="2" y="68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11" y="69"/>
                      <a:pt x="14" y="70"/>
                      <a:pt x="15" y="70"/>
                    </a:cubicBezTo>
                    <a:cubicBezTo>
                      <a:pt x="15" y="70"/>
                      <a:pt x="18" y="67"/>
                      <a:pt x="18" y="67"/>
                    </a:cubicBezTo>
                    <a:cubicBezTo>
                      <a:pt x="22" y="63"/>
                      <a:pt x="22" y="63"/>
                      <a:pt x="22" y="63"/>
                    </a:cubicBezTo>
                    <a:cubicBezTo>
                      <a:pt x="25" y="62"/>
                      <a:pt x="25" y="62"/>
                      <a:pt x="25" y="62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7" y="59"/>
                      <a:pt x="37" y="59"/>
                      <a:pt x="37" y="59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8" y="42"/>
                      <a:pt x="33" y="41"/>
                      <a:pt x="33" y="41"/>
                    </a:cubicBezTo>
                    <a:cubicBezTo>
                      <a:pt x="32" y="41"/>
                      <a:pt x="28" y="39"/>
                      <a:pt x="28" y="39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5"/>
                      <a:pt x="27" y="5"/>
                      <a:pt x="27" y="5"/>
                    </a:cubicBezTo>
                    <a:lnTo>
                      <a:pt x="27" y="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9" name="Freeform 1422"/>
              <p:cNvSpPr>
                <a:spLocks/>
              </p:cNvSpPr>
              <p:nvPr/>
            </p:nvSpPr>
            <p:spPr bwMode="auto">
              <a:xfrm>
                <a:off x="4360863" y="4551384"/>
                <a:ext cx="187325" cy="141287"/>
              </a:xfrm>
              <a:custGeom>
                <a:avLst/>
                <a:gdLst/>
                <a:ahLst/>
                <a:cxnLst>
                  <a:cxn ang="0">
                    <a:pos x="114" y="79"/>
                  </a:cxn>
                  <a:cxn ang="0">
                    <a:pos x="120" y="79"/>
                  </a:cxn>
                  <a:cxn ang="0">
                    <a:pos x="138" y="55"/>
                  </a:cxn>
                  <a:cxn ang="0">
                    <a:pos x="144" y="49"/>
                  </a:cxn>
                  <a:cxn ang="0">
                    <a:pos x="132" y="49"/>
                  </a:cxn>
                  <a:cxn ang="0">
                    <a:pos x="108" y="25"/>
                  </a:cxn>
                  <a:cxn ang="0">
                    <a:pos x="96" y="0"/>
                  </a:cxn>
                  <a:cxn ang="0">
                    <a:pos x="90" y="0"/>
                  </a:cxn>
                  <a:cxn ang="0">
                    <a:pos x="54" y="19"/>
                  </a:cxn>
                  <a:cxn ang="0">
                    <a:pos x="24" y="43"/>
                  </a:cxn>
                  <a:cxn ang="0">
                    <a:pos x="6" y="67"/>
                  </a:cxn>
                  <a:cxn ang="0">
                    <a:pos x="0" y="85"/>
                  </a:cxn>
                  <a:cxn ang="0">
                    <a:pos x="0" y="97"/>
                  </a:cxn>
                  <a:cxn ang="0">
                    <a:pos x="6" y="109"/>
                  </a:cxn>
                  <a:cxn ang="0">
                    <a:pos x="36" y="103"/>
                  </a:cxn>
                  <a:cxn ang="0">
                    <a:pos x="36" y="109"/>
                  </a:cxn>
                  <a:cxn ang="0">
                    <a:pos x="42" y="85"/>
                  </a:cxn>
                  <a:cxn ang="0">
                    <a:pos x="72" y="85"/>
                  </a:cxn>
                  <a:cxn ang="0">
                    <a:pos x="96" y="85"/>
                  </a:cxn>
                  <a:cxn ang="0">
                    <a:pos x="114" y="79"/>
                  </a:cxn>
                </a:cxnLst>
                <a:rect l="0" t="0" r="r" b="b"/>
                <a:pathLst>
                  <a:path w="144" h="109">
                    <a:moveTo>
                      <a:pt x="114" y="79"/>
                    </a:moveTo>
                    <a:lnTo>
                      <a:pt x="120" y="79"/>
                    </a:lnTo>
                    <a:lnTo>
                      <a:pt x="138" y="55"/>
                    </a:lnTo>
                    <a:lnTo>
                      <a:pt x="144" y="49"/>
                    </a:lnTo>
                    <a:lnTo>
                      <a:pt x="132" y="49"/>
                    </a:lnTo>
                    <a:lnTo>
                      <a:pt x="108" y="25"/>
                    </a:lnTo>
                    <a:lnTo>
                      <a:pt x="96" y="0"/>
                    </a:lnTo>
                    <a:lnTo>
                      <a:pt x="90" y="0"/>
                    </a:lnTo>
                    <a:lnTo>
                      <a:pt x="54" y="19"/>
                    </a:lnTo>
                    <a:lnTo>
                      <a:pt x="24" y="43"/>
                    </a:lnTo>
                    <a:lnTo>
                      <a:pt x="6" y="67"/>
                    </a:lnTo>
                    <a:lnTo>
                      <a:pt x="0" y="85"/>
                    </a:lnTo>
                    <a:lnTo>
                      <a:pt x="0" y="97"/>
                    </a:lnTo>
                    <a:lnTo>
                      <a:pt x="6" y="109"/>
                    </a:lnTo>
                    <a:lnTo>
                      <a:pt x="36" y="103"/>
                    </a:lnTo>
                    <a:lnTo>
                      <a:pt x="36" y="109"/>
                    </a:lnTo>
                    <a:lnTo>
                      <a:pt x="42" y="85"/>
                    </a:lnTo>
                    <a:lnTo>
                      <a:pt x="72" y="85"/>
                    </a:lnTo>
                    <a:lnTo>
                      <a:pt x="96" y="85"/>
                    </a:lnTo>
                    <a:lnTo>
                      <a:pt x="114" y="79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0" name="Freeform 1423"/>
              <p:cNvSpPr>
                <a:spLocks/>
              </p:cNvSpPr>
              <p:nvPr/>
            </p:nvSpPr>
            <p:spPr bwMode="auto">
              <a:xfrm>
                <a:off x="4360863" y="4551384"/>
                <a:ext cx="187325" cy="141287"/>
              </a:xfrm>
              <a:custGeom>
                <a:avLst/>
                <a:gdLst/>
                <a:ahLst/>
                <a:cxnLst>
                  <a:cxn ang="0">
                    <a:pos x="114" y="79"/>
                  </a:cxn>
                  <a:cxn ang="0">
                    <a:pos x="120" y="79"/>
                  </a:cxn>
                  <a:cxn ang="0">
                    <a:pos x="138" y="55"/>
                  </a:cxn>
                  <a:cxn ang="0">
                    <a:pos x="144" y="49"/>
                  </a:cxn>
                  <a:cxn ang="0">
                    <a:pos x="132" y="49"/>
                  </a:cxn>
                  <a:cxn ang="0">
                    <a:pos x="108" y="25"/>
                  </a:cxn>
                  <a:cxn ang="0">
                    <a:pos x="96" y="0"/>
                  </a:cxn>
                  <a:cxn ang="0">
                    <a:pos x="90" y="0"/>
                  </a:cxn>
                  <a:cxn ang="0">
                    <a:pos x="54" y="19"/>
                  </a:cxn>
                  <a:cxn ang="0">
                    <a:pos x="24" y="43"/>
                  </a:cxn>
                  <a:cxn ang="0">
                    <a:pos x="6" y="67"/>
                  </a:cxn>
                  <a:cxn ang="0">
                    <a:pos x="0" y="85"/>
                  </a:cxn>
                  <a:cxn ang="0">
                    <a:pos x="0" y="97"/>
                  </a:cxn>
                  <a:cxn ang="0">
                    <a:pos x="6" y="109"/>
                  </a:cxn>
                  <a:cxn ang="0">
                    <a:pos x="36" y="103"/>
                  </a:cxn>
                  <a:cxn ang="0">
                    <a:pos x="36" y="109"/>
                  </a:cxn>
                  <a:cxn ang="0">
                    <a:pos x="42" y="85"/>
                  </a:cxn>
                  <a:cxn ang="0">
                    <a:pos x="72" y="85"/>
                  </a:cxn>
                  <a:cxn ang="0">
                    <a:pos x="96" y="85"/>
                  </a:cxn>
                </a:cxnLst>
                <a:rect l="0" t="0" r="r" b="b"/>
                <a:pathLst>
                  <a:path w="144" h="109">
                    <a:moveTo>
                      <a:pt x="114" y="79"/>
                    </a:moveTo>
                    <a:lnTo>
                      <a:pt x="120" y="79"/>
                    </a:lnTo>
                    <a:lnTo>
                      <a:pt x="138" y="55"/>
                    </a:lnTo>
                    <a:lnTo>
                      <a:pt x="144" y="49"/>
                    </a:lnTo>
                    <a:lnTo>
                      <a:pt x="132" y="49"/>
                    </a:lnTo>
                    <a:lnTo>
                      <a:pt x="108" y="25"/>
                    </a:lnTo>
                    <a:lnTo>
                      <a:pt x="96" y="0"/>
                    </a:lnTo>
                    <a:lnTo>
                      <a:pt x="90" y="0"/>
                    </a:lnTo>
                    <a:lnTo>
                      <a:pt x="54" y="19"/>
                    </a:lnTo>
                    <a:lnTo>
                      <a:pt x="24" y="43"/>
                    </a:lnTo>
                    <a:lnTo>
                      <a:pt x="6" y="67"/>
                    </a:lnTo>
                    <a:lnTo>
                      <a:pt x="0" y="85"/>
                    </a:lnTo>
                    <a:lnTo>
                      <a:pt x="0" y="97"/>
                    </a:lnTo>
                    <a:lnTo>
                      <a:pt x="6" y="109"/>
                    </a:lnTo>
                    <a:lnTo>
                      <a:pt x="36" y="103"/>
                    </a:lnTo>
                    <a:lnTo>
                      <a:pt x="36" y="109"/>
                    </a:lnTo>
                    <a:lnTo>
                      <a:pt x="42" y="85"/>
                    </a:lnTo>
                    <a:lnTo>
                      <a:pt x="72" y="85"/>
                    </a:lnTo>
                    <a:lnTo>
                      <a:pt x="96" y="85"/>
                    </a:lnTo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1" name="Freeform 1424"/>
              <p:cNvSpPr>
                <a:spLocks/>
              </p:cNvSpPr>
              <p:nvPr/>
            </p:nvSpPr>
            <p:spPr bwMode="auto">
              <a:xfrm>
                <a:off x="4484688" y="4654571"/>
                <a:ext cx="23812" cy="635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" y="6"/>
                  </a:cxn>
                  <a:cxn ang="0">
                    <a:pos x="18" y="0"/>
                  </a:cxn>
                  <a:cxn ang="0">
                    <a:pos x="0" y="6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6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2" name="Freeform 1425"/>
              <p:cNvSpPr>
                <a:spLocks/>
              </p:cNvSpPr>
              <p:nvPr/>
            </p:nvSpPr>
            <p:spPr bwMode="auto">
              <a:xfrm>
                <a:off x="4484688" y="4654571"/>
                <a:ext cx="23812" cy="635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" y="6"/>
                  </a:cxn>
                  <a:cxn ang="0">
                    <a:pos x="18" y="0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6" y="6"/>
                    </a:lnTo>
                    <a:lnTo>
                      <a:pt x="18" y="0"/>
                    </a:lnTo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3" name="Freeform 1426"/>
              <p:cNvSpPr>
                <a:spLocks/>
              </p:cNvSpPr>
              <p:nvPr/>
            </p:nvSpPr>
            <p:spPr bwMode="auto">
              <a:xfrm>
                <a:off x="4406900" y="4660921"/>
                <a:ext cx="101600" cy="131763"/>
              </a:xfrm>
              <a:custGeom>
                <a:avLst/>
                <a:gdLst/>
                <a:ahLst/>
                <a:cxnLst>
                  <a:cxn ang="0">
                    <a:pos x="60" y="6"/>
                  </a:cxn>
                  <a:cxn ang="0">
                    <a:pos x="60" y="0"/>
                  </a:cxn>
                  <a:cxn ang="0">
                    <a:pos x="36" y="0"/>
                  </a:cxn>
                  <a:cxn ang="0">
                    <a:pos x="6" y="0"/>
                  </a:cxn>
                  <a:cxn ang="0">
                    <a:pos x="0" y="24"/>
                  </a:cxn>
                  <a:cxn ang="0">
                    <a:pos x="12" y="42"/>
                  </a:cxn>
                  <a:cxn ang="0">
                    <a:pos x="0" y="66"/>
                  </a:cxn>
                  <a:cxn ang="0">
                    <a:pos x="0" y="84"/>
                  </a:cxn>
                  <a:cxn ang="0">
                    <a:pos x="6" y="102"/>
                  </a:cxn>
                  <a:cxn ang="0">
                    <a:pos x="36" y="102"/>
                  </a:cxn>
                  <a:cxn ang="0">
                    <a:pos x="78" y="90"/>
                  </a:cxn>
                  <a:cxn ang="0">
                    <a:pos x="60" y="36"/>
                  </a:cxn>
                  <a:cxn ang="0">
                    <a:pos x="60" y="6"/>
                  </a:cxn>
                </a:cxnLst>
                <a:rect l="0" t="0" r="r" b="b"/>
                <a:pathLst>
                  <a:path w="78" h="102">
                    <a:moveTo>
                      <a:pt x="60" y="6"/>
                    </a:moveTo>
                    <a:lnTo>
                      <a:pt x="60" y="0"/>
                    </a:lnTo>
                    <a:lnTo>
                      <a:pt x="36" y="0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12" y="42"/>
                    </a:lnTo>
                    <a:lnTo>
                      <a:pt x="0" y="66"/>
                    </a:lnTo>
                    <a:lnTo>
                      <a:pt x="0" y="84"/>
                    </a:lnTo>
                    <a:lnTo>
                      <a:pt x="6" y="102"/>
                    </a:lnTo>
                    <a:lnTo>
                      <a:pt x="36" y="102"/>
                    </a:lnTo>
                    <a:lnTo>
                      <a:pt x="78" y="90"/>
                    </a:lnTo>
                    <a:lnTo>
                      <a:pt x="60" y="36"/>
                    </a:lnTo>
                    <a:lnTo>
                      <a:pt x="60" y="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4" name="Freeform 1427"/>
              <p:cNvSpPr>
                <a:spLocks/>
              </p:cNvSpPr>
              <p:nvPr/>
            </p:nvSpPr>
            <p:spPr bwMode="auto">
              <a:xfrm>
                <a:off x="4557713" y="4559321"/>
                <a:ext cx="296862" cy="266700"/>
              </a:xfrm>
              <a:custGeom>
                <a:avLst/>
                <a:gdLst/>
                <a:ahLst/>
                <a:cxnLst>
                  <a:cxn ang="0">
                    <a:pos x="120" y="151"/>
                  </a:cxn>
                  <a:cxn ang="0">
                    <a:pos x="150" y="163"/>
                  </a:cxn>
                  <a:cxn ang="0">
                    <a:pos x="180" y="121"/>
                  </a:cxn>
                  <a:cxn ang="0">
                    <a:pos x="198" y="73"/>
                  </a:cxn>
                  <a:cxn ang="0">
                    <a:pos x="204" y="55"/>
                  </a:cxn>
                  <a:cxn ang="0">
                    <a:pos x="222" y="49"/>
                  </a:cxn>
                  <a:cxn ang="0">
                    <a:pos x="228" y="31"/>
                  </a:cxn>
                  <a:cxn ang="0">
                    <a:pos x="210" y="25"/>
                  </a:cxn>
                  <a:cxn ang="0">
                    <a:pos x="198" y="7"/>
                  </a:cxn>
                  <a:cxn ang="0">
                    <a:pos x="204" y="0"/>
                  </a:cxn>
                  <a:cxn ang="0">
                    <a:pos x="174" y="25"/>
                  </a:cxn>
                  <a:cxn ang="0">
                    <a:pos x="144" y="31"/>
                  </a:cxn>
                  <a:cxn ang="0">
                    <a:pos x="108" y="31"/>
                  </a:cxn>
                  <a:cxn ang="0">
                    <a:pos x="84" y="43"/>
                  </a:cxn>
                  <a:cxn ang="0">
                    <a:pos x="48" y="31"/>
                  </a:cxn>
                  <a:cxn ang="0">
                    <a:pos x="24" y="31"/>
                  </a:cxn>
                  <a:cxn ang="0">
                    <a:pos x="12" y="49"/>
                  </a:cxn>
                  <a:cxn ang="0">
                    <a:pos x="12" y="67"/>
                  </a:cxn>
                  <a:cxn ang="0">
                    <a:pos x="12" y="91"/>
                  </a:cxn>
                  <a:cxn ang="0">
                    <a:pos x="0" y="133"/>
                  </a:cxn>
                  <a:cxn ang="0">
                    <a:pos x="0" y="163"/>
                  </a:cxn>
                  <a:cxn ang="0">
                    <a:pos x="24" y="163"/>
                  </a:cxn>
                  <a:cxn ang="0">
                    <a:pos x="48" y="193"/>
                  </a:cxn>
                  <a:cxn ang="0">
                    <a:pos x="72" y="199"/>
                  </a:cxn>
                  <a:cxn ang="0">
                    <a:pos x="96" y="205"/>
                  </a:cxn>
                  <a:cxn ang="0">
                    <a:pos x="102" y="175"/>
                  </a:cxn>
                  <a:cxn ang="0">
                    <a:pos x="120" y="151"/>
                  </a:cxn>
                </a:cxnLst>
                <a:rect l="0" t="0" r="r" b="b"/>
                <a:pathLst>
                  <a:path w="228" h="205">
                    <a:moveTo>
                      <a:pt x="120" y="151"/>
                    </a:moveTo>
                    <a:lnTo>
                      <a:pt x="150" y="163"/>
                    </a:lnTo>
                    <a:lnTo>
                      <a:pt x="180" y="121"/>
                    </a:lnTo>
                    <a:lnTo>
                      <a:pt x="198" y="73"/>
                    </a:lnTo>
                    <a:lnTo>
                      <a:pt x="204" y="55"/>
                    </a:lnTo>
                    <a:lnTo>
                      <a:pt x="222" y="49"/>
                    </a:lnTo>
                    <a:lnTo>
                      <a:pt x="228" y="31"/>
                    </a:lnTo>
                    <a:lnTo>
                      <a:pt x="210" y="25"/>
                    </a:lnTo>
                    <a:lnTo>
                      <a:pt x="198" y="7"/>
                    </a:lnTo>
                    <a:lnTo>
                      <a:pt x="204" y="0"/>
                    </a:lnTo>
                    <a:lnTo>
                      <a:pt x="174" y="25"/>
                    </a:lnTo>
                    <a:lnTo>
                      <a:pt x="144" y="31"/>
                    </a:lnTo>
                    <a:lnTo>
                      <a:pt x="108" y="31"/>
                    </a:lnTo>
                    <a:lnTo>
                      <a:pt x="84" y="43"/>
                    </a:lnTo>
                    <a:lnTo>
                      <a:pt x="48" y="31"/>
                    </a:lnTo>
                    <a:lnTo>
                      <a:pt x="24" y="31"/>
                    </a:lnTo>
                    <a:lnTo>
                      <a:pt x="12" y="49"/>
                    </a:lnTo>
                    <a:lnTo>
                      <a:pt x="12" y="67"/>
                    </a:lnTo>
                    <a:lnTo>
                      <a:pt x="12" y="91"/>
                    </a:lnTo>
                    <a:lnTo>
                      <a:pt x="0" y="133"/>
                    </a:lnTo>
                    <a:lnTo>
                      <a:pt x="0" y="163"/>
                    </a:lnTo>
                    <a:lnTo>
                      <a:pt x="24" y="163"/>
                    </a:lnTo>
                    <a:lnTo>
                      <a:pt x="48" y="193"/>
                    </a:lnTo>
                    <a:lnTo>
                      <a:pt x="72" y="199"/>
                    </a:lnTo>
                    <a:lnTo>
                      <a:pt x="96" y="205"/>
                    </a:lnTo>
                    <a:lnTo>
                      <a:pt x="102" y="175"/>
                    </a:lnTo>
                    <a:lnTo>
                      <a:pt x="120" y="151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5" name="Freeform 1428"/>
              <p:cNvSpPr>
                <a:spLocks/>
              </p:cNvSpPr>
              <p:nvPr/>
            </p:nvSpPr>
            <p:spPr bwMode="auto">
              <a:xfrm>
                <a:off x="4846638" y="4660921"/>
                <a:ext cx="320675" cy="187325"/>
              </a:xfrm>
              <a:custGeom>
                <a:avLst/>
                <a:gdLst/>
                <a:ahLst/>
                <a:cxnLst>
                  <a:cxn ang="0">
                    <a:pos x="78" y="36"/>
                  </a:cxn>
                  <a:cxn ang="0">
                    <a:pos x="72" y="48"/>
                  </a:cxn>
                  <a:cxn ang="0">
                    <a:pos x="36" y="60"/>
                  </a:cxn>
                  <a:cxn ang="0">
                    <a:pos x="12" y="66"/>
                  </a:cxn>
                  <a:cxn ang="0">
                    <a:pos x="0" y="102"/>
                  </a:cxn>
                  <a:cxn ang="0">
                    <a:pos x="12" y="132"/>
                  </a:cxn>
                  <a:cxn ang="0">
                    <a:pos x="18" y="144"/>
                  </a:cxn>
                  <a:cxn ang="0">
                    <a:pos x="42" y="132"/>
                  </a:cxn>
                  <a:cxn ang="0">
                    <a:pos x="66" y="132"/>
                  </a:cxn>
                  <a:cxn ang="0">
                    <a:pos x="78" y="138"/>
                  </a:cxn>
                  <a:cxn ang="0">
                    <a:pos x="78" y="114"/>
                  </a:cxn>
                  <a:cxn ang="0">
                    <a:pos x="114" y="108"/>
                  </a:cxn>
                  <a:cxn ang="0">
                    <a:pos x="144" y="120"/>
                  </a:cxn>
                  <a:cxn ang="0">
                    <a:pos x="198" y="108"/>
                  </a:cxn>
                  <a:cxn ang="0">
                    <a:pos x="246" y="102"/>
                  </a:cxn>
                  <a:cxn ang="0">
                    <a:pos x="246" y="102"/>
                  </a:cxn>
                  <a:cxn ang="0">
                    <a:pos x="210" y="66"/>
                  </a:cxn>
                  <a:cxn ang="0">
                    <a:pos x="186" y="54"/>
                  </a:cxn>
                  <a:cxn ang="0">
                    <a:pos x="168" y="24"/>
                  </a:cxn>
                  <a:cxn ang="0">
                    <a:pos x="156" y="0"/>
                  </a:cxn>
                  <a:cxn ang="0">
                    <a:pos x="108" y="30"/>
                  </a:cxn>
                  <a:cxn ang="0">
                    <a:pos x="78" y="36"/>
                  </a:cxn>
                </a:cxnLst>
                <a:rect l="0" t="0" r="r" b="b"/>
                <a:pathLst>
                  <a:path w="246" h="144">
                    <a:moveTo>
                      <a:pt x="78" y="36"/>
                    </a:moveTo>
                    <a:lnTo>
                      <a:pt x="72" y="48"/>
                    </a:lnTo>
                    <a:lnTo>
                      <a:pt x="36" y="60"/>
                    </a:lnTo>
                    <a:lnTo>
                      <a:pt x="12" y="66"/>
                    </a:lnTo>
                    <a:lnTo>
                      <a:pt x="0" y="102"/>
                    </a:lnTo>
                    <a:lnTo>
                      <a:pt x="12" y="132"/>
                    </a:lnTo>
                    <a:lnTo>
                      <a:pt x="18" y="144"/>
                    </a:lnTo>
                    <a:lnTo>
                      <a:pt x="42" y="132"/>
                    </a:lnTo>
                    <a:lnTo>
                      <a:pt x="66" y="132"/>
                    </a:lnTo>
                    <a:lnTo>
                      <a:pt x="78" y="138"/>
                    </a:lnTo>
                    <a:lnTo>
                      <a:pt x="78" y="114"/>
                    </a:lnTo>
                    <a:lnTo>
                      <a:pt x="114" y="108"/>
                    </a:lnTo>
                    <a:lnTo>
                      <a:pt x="144" y="120"/>
                    </a:lnTo>
                    <a:lnTo>
                      <a:pt x="198" y="108"/>
                    </a:lnTo>
                    <a:lnTo>
                      <a:pt x="246" y="102"/>
                    </a:lnTo>
                    <a:lnTo>
                      <a:pt x="246" y="102"/>
                    </a:lnTo>
                    <a:lnTo>
                      <a:pt x="210" y="66"/>
                    </a:lnTo>
                    <a:lnTo>
                      <a:pt x="186" y="54"/>
                    </a:lnTo>
                    <a:lnTo>
                      <a:pt x="168" y="24"/>
                    </a:lnTo>
                    <a:lnTo>
                      <a:pt x="156" y="0"/>
                    </a:lnTo>
                    <a:lnTo>
                      <a:pt x="108" y="30"/>
                    </a:lnTo>
                    <a:lnTo>
                      <a:pt x="78" y="3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6" name="Freeform 1429"/>
              <p:cNvSpPr>
                <a:spLocks/>
              </p:cNvSpPr>
              <p:nvPr/>
            </p:nvSpPr>
            <p:spPr bwMode="auto">
              <a:xfrm>
                <a:off x="4752975" y="4833959"/>
                <a:ext cx="195263" cy="233362"/>
              </a:xfrm>
              <a:custGeom>
                <a:avLst/>
                <a:gdLst/>
                <a:ahLst/>
                <a:cxnLst>
                  <a:cxn ang="0">
                    <a:pos x="66" y="162"/>
                  </a:cxn>
                  <a:cxn ang="0">
                    <a:pos x="90" y="144"/>
                  </a:cxn>
                  <a:cxn ang="0">
                    <a:pos x="114" y="96"/>
                  </a:cxn>
                  <a:cxn ang="0">
                    <a:pos x="132" y="78"/>
                  </a:cxn>
                  <a:cxn ang="0">
                    <a:pos x="150" y="6"/>
                  </a:cxn>
                  <a:cxn ang="0">
                    <a:pos x="138" y="0"/>
                  </a:cxn>
                  <a:cxn ang="0">
                    <a:pos x="114" y="0"/>
                  </a:cxn>
                  <a:cxn ang="0">
                    <a:pos x="90" y="12"/>
                  </a:cxn>
                  <a:cxn ang="0">
                    <a:pos x="72" y="18"/>
                  </a:cxn>
                  <a:cxn ang="0">
                    <a:pos x="60" y="30"/>
                  </a:cxn>
                  <a:cxn ang="0">
                    <a:pos x="48" y="36"/>
                  </a:cxn>
                  <a:cxn ang="0">
                    <a:pos x="48" y="48"/>
                  </a:cxn>
                  <a:cxn ang="0">
                    <a:pos x="60" y="54"/>
                  </a:cxn>
                  <a:cxn ang="0">
                    <a:pos x="54" y="84"/>
                  </a:cxn>
                  <a:cxn ang="0">
                    <a:pos x="48" y="114"/>
                  </a:cxn>
                  <a:cxn ang="0">
                    <a:pos x="30" y="114"/>
                  </a:cxn>
                  <a:cxn ang="0">
                    <a:pos x="12" y="126"/>
                  </a:cxn>
                  <a:cxn ang="0">
                    <a:pos x="0" y="138"/>
                  </a:cxn>
                  <a:cxn ang="0">
                    <a:pos x="18" y="156"/>
                  </a:cxn>
                  <a:cxn ang="0">
                    <a:pos x="24" y="180"/>
                  </a:cxn>
                  <a:cxn ang="0">
                    <a:pos x="42" y="162"/>
                  </a:cxn>
                  <a:cxn ang="0">
                    <a:pos x="66" y="162"/>
                  </a:cxn>
                </a:cxnLst>
                <a:rect l="0" t="0" r="r" b="b"/>
                <a:pathLst>
                  <a:path w="150" h="180">
                    <a:moveTo>
                      <a:pt x="66" y="162"/>
                    </a:moveTo>
                    <a:lnTo>
                      <a:pt x="90" y="144"/>
                    </a:lnTo>
                    <a:lnTo>
                      <a:pt x="114" y="96"/>
                    </a:lnTo>
                    <a:lnTo>
                      <a:pt x="132" y="78"/>
                    </a:lnTo>
                    <a:lnTo>
                      <a:pt x="150" y="6"/>
                    </a:lnTo>
                    <a:lnTo>
                      <a:pt x="138" y="0"/>
                    </a:lnTo>
                    <a:lnTo>
                      <a:pt x="114" y="0"/>
                    </a:lnTo>
                    <a:lnTo>
                      <a:pt x="90" y="12"/>
                    </a:lnTo>
                    <a:lnTo>
                      <a:pt x="72" y="18"/>
                    </a:lnTo>
                    <a:lnTo>
                      <a:pt x="60" y="30"/>
                    </a:lnTo>
                    <a:lnTo>
                      <a:pt x="48" y="36"/>
                    </a:lnTo>
                    <a:lnTo>
                      <a:pt x="48" y="48"/>
                    </a:lnTo>
                    <a:lnTo>
                      <a:pt x="60" y="54"/>
                    </a:lnTo>
                    <a:lnTo>
                      <a:pt x="54" y="84"/>
                    </a:lnTo>
                    <a:lnTo>
                      <a:pt x="48" y="114"/>
                    </a:lnTo>
                    <a:lnTo>
                      <a:pt x="30" y="114"/>
                    </a:lnTo>
                    <a:lnTo>
                      <a:pt x="12" y="126"/>
                    </a:lnTo>
                    <a:lnTo>
                      <a:pt x="0" y="138"/>
                    </a:lnTo>
                    <a:lnTo>
                      <a:pt x="18" y="156"/>
                    </a:lnTo>
                    <a:lnTo>
                      <a:pt x="24" y="180"/>
                    </a:lnTo>
                    <a:lnTo>
                      <a:pt x="42" y="162"/>
                    </a:lnTo>
                    <a:lnTo>
                      <a:pt x="66" y="162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7" name="Freeform 1430"/>
              <p:cNvSpPr>
                <a:spLocks/>
              </p:cNvSpPr>
              <p:nvPr/>
            </p:nvSpPr>
            <p:spPr bwMode="auto">
              <a:xfrm>
                <a:off x="4713288" y="4881584"/>
                <a:ext cx="117475" cy="130175"/>
              </a:xfrm>
              <a:custGeom>
                <a:avLst/>
                <a:gdLst/>
                <a:ahLst/>
                <a:cxnLst>
                  <a:cxn ang="0">
                    <a:pos x="60" y="78"/>
                  </a:cxn>
                  <a:cxn ang="0">
                    <a:pos x="78" y="78"/>
                  </a:cxn>
                  <a:cxn ang="0">
                    <a:pos x="84" y="48"/>
                  </a:cxn>
                  <a:cxn ang="0">
                    <a:pos x="90" y="18"/>
                  </a:cxn>
                  <a:cxn ang="0">
                    <a:pos x="78" y="12"/>
                  </a:cxn>
                  <a:cxn ang="0">
                    <a:pos x="78" y="0"/>
                  </a:cxn>
                  <a:cxn ang="0">
                    <a:pos x="48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0" y="54"/>
                  </a:cxn>
                  <a:cxn ang="0">
                    <a:pos x="30" y="102"/>
                  </a:cxn>
                  <a:cxn ang="0">
                    <a:pos x="42" y="90"/>
                  </a:cxn>
                  <a:cxn ang="0">
                    <a:pos x="60" y="78"/>
                  </a:cxn>
                </a:cxnLst>
                <a:rect l="0" t="0" r="r" b="b"/>
                <a:pathLst>
                  <a:path w="90" h="102">
                    <a:moveTo>
                      <a:pt x="60" y="78"/>
                    </a:moveTo>
                    <a:lnTo>
                      <a:pt x="78" y="78"/>
                    </a:lnTo>
                    <a:lnTo>
                      <a:pt x="84" y="48"/>
                    </a:lnTo>
                    <a:lnTo>
                      <a:pt x="90" y="18"/>
                    </a:lnTo>
                    <a:lnTo>
                      <a:pt x="78" y="12"/>
                    </a:lnTo>
                    <a:lnTo>
                      <a:pt x="78" y="0"/>
                    </a:lnTo>
                    <a:lnTo>
                      <a:pt x="48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0" y="54"/>
                    </a:lnTo>
                    <a:lnTo>
                      <a:pt x="30" y="102"/>
                    </a:lnTo>
                    <a:lnTo>
                      <a:pt x="42" y="90"/>
                    </a:lnTo>
                    <a:lnTo>
                      <a:pt x="60" y="78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8" name="Freeform 1431"/>
              <p:cNvSpPr>
                <a:spLocks/>
              </p:cNvSpPr>
              <p:nvPr/>
            </p:nvSpPr>
            <p:spPr bwMode="auto">
              <a:xfrm>
                <a:off x="4681538" y="4622821"/>
                <a:ext cx="187325" cy="258763"/>
              </a:xfrm>
              <a:custGeom>
                <a:avLst/>
                <a:gdLst/>
                <a:ahLst/>
                <a:cxnLst>
                  <a:cxn ang="0">
                    <a:pos x="144" y="174"/>
                  </a:cxn>
                  <a:cxn ang="0">
                    <a:pos x="138" y="162"/>
                  </a:cxn>
                  <a:cxn ang="0">
                    <a:pos x="126" y="132"/>
                  </a:cxn>
                  <a:cxn ang="0">
                    <a:pos x="138" y="96"/>
                  </a:cxn>
                  <a:cxn ang="0">
                    <a:pos x="132" y="96"/>
                  </a:cxn>
                  <a:cxn ang="0">
                    <a:pos x="114" y="66"/>
                  </a:cxn>
                  <a:cxn ang="0">
                    <a:pos x="114" y="48"/>
                  </a:cxn>
                  <a:cxn ang="0">
                    <a:pos x="138" y="42"/>
                  </a:cxn>
                  <a:cxn ang="0">
                    <a:pos x="126" y="0"/>
                  </a:cxn>
                  <a:cxn ang="0">
                    <a:pos x="126" y="0"/>
                  </a:cxn>
                  <a:cxn ang="0">
                    <a:pos x="108" y="6"/>
                  </a:cxn>
                  <a:cxn ang="0">
                    <a:pos x="102" y="24"/>
                  </a:cxn>
                  <a:cxn ang="0">
                    <a:pos x="84" y="72"/>
                  </a:cxn>
                  <a:cxn ang="0">
                    <a:pos x="54" y="114"/>
                  </a:cxn>
                  <a:cxn ang="0">
                    <a:pos x="24" y="102"/>
                  </a:cxn>
                  <a:cxn ang="0">
                    <a:pos x="6" y="126"/>
                  </a:cxn>
                  <a:cxn ang="0">
                    <a:pos x="0" y="156"/>
                  </a:cxn>
                  <a:cxn ang="0">
                    <a:pos x="18" y="156"/>
                  </a:cxn>
                  <a:cxn ang="0">
                    <a:pos x="24" y="198"/>
                  </a:cxn>
                  <a:cxn ang="0">
                    <a:pos x="72" y="198"/>
                  </a:cxn>
                  <a:cxn ang="0">
                    <a:pos x="102" y="198"/>
                  </a:cxn>
                  <a:cxn ang="0">
                    <a:pos x="144" y="174"/>
                  </a:cxn>
                </a:cxnLst>
                <a:rect l="0" t="0" r="r" b="b"/>
                <a:pathLst>
                  <a:path w="144" h="198">
                    <a:moveTo>
                      <a:pt x="144" y="174"/>
                    </a:moveTo>
                    <a:lnTo>
                      <a:pt x="138" y="162"/>
                    </a:lnTo>
                    <a:lnTo>
                      <a:pt x="126" y="132"/>
                    </a:lnTo>
                    <a:lnTo>
                      <a:pt x="138" y="96"/>
                    </a:lnTo>
                    <a:lnTo>
                      <a:pt x="132" y="96"/>
                    </a:lnTo>
                    <a:lnTo>
                      <a:pt x="114" y="66"/>
                    </a:lnTo>
                    <a:lnTo>
                      <a:pt x="114" y="48"/>
                    </a:lnTo>
                    <a:lnTo>
                      <a:pt x="138" y="42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08" y="6"/>
                    </a:lnTo>
                    <a:lnTo>
                      <a:pt x="102" y="24"/>
                    </a:lnTo>
                    <a:lnTo>
                      <a:pt x="84" y="72"/>
                    </a:lnTo>
                    <a:lnTo>
                      <a:pt x="54" y="114"/>
                    </a:lnTo>
                    <a:lnTo>
                      <a:pt x="24" y="102"/>
                    </a:lnTo>
                    <a:lnTo>
                      <a:pt x="6" y="126"/>
                    </a:lnTo>
                    <a:lnTo>
                      <a:pt x="0" y="156"/>
                    </a:lnTo>
                    <a:lnTo>
                      <a:pt x="18" y="156"/>
                    </a:lnTo>
                    <a:lnTo>
                      <a:pt x="24" y="198"/>
                    </a:lnTo>
                    <a:lnTo>
                      <a:pt x="72" y="198"/>
                    </a:lnTo>
                    <a:lnTo>
                      <a:pt x="102" y="198"/>
                    </a:lnTo>
                    <a:lnTo>
                      <a:pt x="144" y="174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9" name="Freeform 1432"/>
              <p:cNvSpPr>
                <a:spLocks/>
              </p:cNvSpPr>
              <p:nvPr/>
            </p:nvSpPr>
            <p:spPr bwMode="auto">
              <a:xfrm>
                <a:off x="4681538" y="4622821"/>
                <a:ext cx="187325" cy="258763"/>
              </a:xfrm>
              <a:custGeom>
                <a:avLst/>
                <a:gdLst/>
                <a:ahLst/>
                <a:cxnLst>
                  <a:cxn ang="0">
                    <a:pos x="144" y="174"/>
                  </a:cxn>
                  <a:cxn ang="0">
                    <a:pos x="138" y="162"/>
                  </a:cxn>
                  <a:cxn ang="0">
                    <a:pos x="126" y="132"/>
                  </a:cxn>
                  <a:cxn ang="0">
                    <a:pos x="138" y="96"/>
                  </a:cxn>
                  <a:cxn ang="0">
                    <a:pos x="132" y="96"/>
                  </a:cxn>
                  <a:cxn ang="0">
                    <a:pos x="114" y="66"/>
                  </a:cxn>
                  <a:cxn ang="0">
                    <a:pos x="114" y="48"/>
                  </a:cxn>
                  <a:cxn ang="0">
                    <a:pos x="138" y="42"/>
                  </a:cxn>
                  <a:cxn ang="0">
                    <a:pos x="126" y="0"/>
                  </a:cxn>
                  <a:cxn ang="0">
                    <a:pos x="126" y="0"/>
                  </a:cxn>
                  <a:cxn ang="0">
                    <a:pos x="108" y="6"/>
                  </a:cxn>
                  <a:cxn ang="0">
                    <a:pos x="102" y="24"/>
                  </a:cxn>
                  <a:cxn ang="0">
                    <a:pos x="84" y="72"/>
                  </a:cxn>
                  <a:cxn ang="0">
                    <a:pos x="54" y="114"/>
                  </a:cxn>
                  <a:cxn ang="0">
                    <a:pos x="24" y="102"/>
                  </a:cxn>
                  <a:cxn ang="0">
                    <a:pos x="6" y="126"/>
                  </a:cxn>
                  <a:cxn ang="0">
                    <a:pos x="0" y="156"/>
                  </a:cxn>
                  <a:cxn ang="0">
                    <a:pos x="18" y="156"/>
                  </a:cxn>
                  <a:cxn ang="0">
                    <a:pos x="24" y="198"/>
                  </a:cxn>
                  <a:cxn ang="0">
                    <a:pos x="72" y="198"/>
                  </a:cxn>
                  <a:cxn ang="0">
                    <a:pos x="102" y="198"/>
                  </a:cxn>
                </a:cxnLst>
                <a:rect l="0" t="0" r="r" b="b"/>
                <a:pathLst>
                  <a:path w="144" h="198">
                    <a:moveTo>
                      <a:pt x="144" y="174"/>
                    </a:moveTo>
                    <a:lnTo>
                      <a:pt x="138" y="162"/>
                    </a:lnTo>
                    <a:lnTo>
                      <a:pt x="126" y="132"/>
                    </a:lnTo>
                    <a:lnTo>
                      <a:pt x="138" y="96"/>
                    </a:lnTo>
                    <a:lnTo>
                      <a:pt x="132" y="96"/>
                    </a:lnTo>
                    <a:lnTo>
                      <a:pt x="114" y="66"/>
                    </a:lnTo>
                    <a:lnTo>
                      <a:pt x="114" y="48"/>
                    </a:lnTo>
                    <a:lnTo>
                      <a:pt x="138" y="42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08" y="6"/>
                    </a:lnTo>
                    <a:lnTo>
                      <a:pt x="102" y="24"/>
                    </a:lnTo>
                    <a:lnTo>
                      <a:pt x="84" y="72"/>
                    </a:lnTo>
                    <a:lnTo>
                      <a:pt x="54" y="114"/>
                    </a:lnTo>
                    <a:lnTo>
                      <a:pt x="24" y="102"/>
                    </a:lnTo>
                    <a:lnTo>
                      <a:pt x="6" y="126"/>
                    </a:lnTo>
                    <a:lnTo>
                      <a:pt x="0" y="156"/>
                    </a:lnTo>
                    <a:lnTo>
                      <a:pt x="18" y="156"/>
                    </a:lnTo>
                    <a:lnTo>
                      <a:pt x="24" y="198"/>
                    </a:lnTo>
                    <a:lnTo>
                      <a:pt x="72" y="198"/>
                    </a:lnTo>
                    <a:lnTo>
                      <a:pt x="102" y="198"/>
                    </a:lnTo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0" name="Freeform 1433"/>
              <p:cNvSpPr>
                <a:spLocks/>
              </p:cNvSpPr>
              <p:nvPr/>
            </p:nvSpPr>
            <p:spPr bwMode="auto">
              <a:xfrm>
                <a:off x="4508500" y="4613296"/>
                <a:ext cx="63500" cy="157163"/>
              </a:xfrm>
              <a:custGeom>
                <a:avLst/>
                <a:gdLst/>
                <a:ahLst/>
                <a:cxnLst>
                  <a:cxn ang="0">
                    <a:pos x="48" y="48"/>
                  </a:cxn>
                  <a:cxn ang="0">
                    <a:pos x="48" y="24"/>
                  </a:cxn>
                  <a:cxn ang="0">
                    <a:pos x="48" y="6"/>
                  </a:cxn>
                  <a:cxn ang="0">
                    <a:pos x="42" y="6"/>
                  </a:cxn>
                  <a:cxn ang="0">
                    <a:pos x="30" y="0"/>
                  </a:cxn>
                  <a:cxn ang="0">
                    <a:pos x="24" y="6"/>
                  </a:cxn>
                  <a:cxn ang="0">
                    <a:pos x="6" y="30"/>
                  </a:cxn>
                  <a:cxn ang="0">
                    <a:pos x="0" y="30"/>
                  </a:cxn>
                  <a:cxn ang="0">
                    <a:pos x="0" y="48"/>
                  </a:cxn>
                  <a:cxn ang="0">
                    <a:pos x="6" y="90"/>
                  </a:cxn>
                  <a:cxn ang="0">
                    <a:pos x="24" y="120"/>
                  </a:cxn>
                  <a:cxn ang="0">
                    <a:pos x="24" y="120"/>
                  </a:cxn>
                  <a:cxn ang="0">
                    <a:pos x="36" y="120"/>
                  </a:cxn>
                  <a:cxn ang="0">
                    <a:pos x="36" y="90"/>
                  </a:cxn>
                  <a:cxn ang="0">
                    <a:pos x="48" y="48"/>
                  </a:cxn>
                </a:cxnLst>
                <a:rect l="0" t="0" r="r" b="b"/>
                <a:pathLst>
                  <a:path w="48" h="120">
                    <a:moveTo>
                      <a:pt x="48" y="48"/>
                    </a:moveTo>
                    <a:lnTo>
                      <a:pt x="48" y="24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30" y="0"/>
                    </a:lnTo>
                    <a:lnTo>
                      <a:pt x="24" y="6"/>
                    </a:lnTo>
                    <a:lnTo>
                      <a:pt x="6" y="30"/>
                    </a:lnTo>
                    <a:lnTo>
                      <a:pt x="0" y="30"/>
                    </a:lnTo>
                    <a:lnTo>
                      <a:pt x="0" y="48"/>
                    </a:lnTo>
                    <a:lnTo>
                      <a:pt x="6" y="90"/>
                    </a:lnTo>
                    <a:lnTo>
                      <a:pt x="24" y="120"/>
                    </a:lnTo>
                    <a:lnTo>
                      <a:pt x="24" y="120"/>
                    </a:lnTo>
                    <a:lnTo>
                      <a:pt x="36" y="120"/>
                    </a:lnTo>
                    <a:lnTo>
                      <a:pt x="36" y="90"/>
                    </a:lnTo>
                    <a:lnTo>
                      <a:pt x="48" y="48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1" name="Freeform 1434"/>
              <p:cNvSpPr>
                <a:spLocks/>
              </p:cNvSpPr>
              <p:nvPr/>
            </p:nvSpPr>
            <p:spPr bwMode="auto">
              <a:xfrm>
                <a:off x="4484688" y="4654571"/>
                <a:ext cx="55562" cy="123825"/>
              </a:xfrm>
              <a:custGeom>
                <a:avLst/>
                <a:gdLst/>
                <a:ahLst/>
                <a:cxnLst>
                  <a:cxn ang="0">
                    <a:pos x="18" y="18"/>
                  </a:cxn>
                  <a:cxn ang="0">
                    <a:pos x="18" y="0"/>
                  </a:cxn>
                  <a:cxn ang="0">
                    <a:pos x="6" y="6"/>
                  </a:cxn>
                  <a:cxn ang="0">
                    <a:pos x="0" y="6"/>
                  </a:cxn>
                  <a:cxn ang="0">
                    <a:pos x="0" y="12"/>
                  </a:cxn>
                  <a:cxn ang="0">
                    <a:pos x="0" y="42"/>
                  </a:cxn>
                  <a:cxn ang="0">
                    <a:pos x="18" y="96"/>
                  </a:cxn>
                  <a:cxn ang="0">
                    <a:pos x="42" y="90"/>
                  </a:cxn>
                  <a:cxn ang="0">
                    <a:pos x="24" y="60"/>
                  </a:cxn>
                  <a:cxn ang="0">
                    <a:pos x="18" y="18"/>
                  </a:cxn>
                </a:cxnLst>
                <a:rect l="0" t="0" r="r" b="b"/>
                <a:pathLst>
                  <a:path w="42" h="96">
                    <a:moveTo>
                      <a:pt x="18" y="18"/>
                    </a:moveTo>
                    <a:lnTo>
                      <a:pt x="18" y="0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42"/>
                    </a:lnTo>
                    <a:lnTo>
                      <a:pt x="18" y="96"/>
                    </a:lnTo>
                    <a:lnTo>
                      <a:pt x="42" y="90"/>
                    </a:lnTo>
                    <a:lnTo>
                      <a:pt x="24" y="60"/>
                    </a:lnTo>
                    <a:lnTo>
                      <a:pt x="18" y="18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2" name="Freeform 1435"/>
              <p:cNvSpPr>
                <a:spLocks/>
              </p:cNvSpPr>
              <p:nvPr/>
            </p:nvSpPr>
            <p:spPr bwMode="auto">
              <a:xfrm>
                <a:off x="4776788" y="5349896"/>
                <a:ext cx="320675" cy="325438"/>
              </a:xfrm>
              <a:custGeom>
                <a:avLst/>
                <a:gdLst/>
                <a:ahLst/>
                <a:cxnLst>
                  <a:cxn ang="0">
                    <a:pos x="126" y="252"/>
                  </a:cxn>
                  <a:cxn ang="0">
                    <a:pos x="144" y="246"/>
                  </a:cxn>
                  <a:cxn ang="0">
                    <a:pos x="156" y="162"/>
                  </a:cxn>
                  <a:cxn ang="0">
                    <a:pos x="156" y="108"/>
                  </a:cxn>
                  <a:cxn ang="0">
                    <a:pos x="168" y="102"/>
                  </a:cxn>
                  <a:cxn ang="0">
                    <a:pos x="174" y="36"/>
                  </a:cxn>
                  <a:cxn ang="0">
                    <a:pos x="222" y="24"/>
                  </a:cxn>
                  <a:cxn ang="0">
                    <a:pos x="240" y="18"/>
                  </a:cxn>
                  <a:cxn ang="0">
                    <a:pos x="240" y="18"/>
                  </a:cxn>
                  <a:cxn ang="0">
                    <a:pos x="240" y="18"/>
                  </a:cxn>
                  <a:cxn ang="0">
                    <a:pos x="246" y="18"/>
                  </a:cxn>
                  <a:cxn ang="0">
                    <a:pos x="234" y="12"/>
                  </a:cxn>
                  <a:cxn ang="0">
                    <a:pos x="210" y="12"/>
                  </a:cxn>
                  <a:cxn ang="0">
                    <a:pos x="216" y="18"/>
                  </a:cxn>
                  <a:cxn ang="0">
                    <a:pos x="210" y="12"/>
                  </a:cxn>
                  <a:cxn ang="0">
                    <a:pos x="174" y="18"/>
                  </a:cxn>
                  <a:cxn ang="0">
                    <a:pos x="126" y="18"/>
                  </a:cxn>
                  <a:cxn ang="0">
                    <a:pos x="114" y="12"/>
                  </a:cxn>
                  <a:cxn ang="0">
                    <a:pos x="30" y="12"/>
                  </a:cxn>
                  <a:cxn ang="0">
                    <a:pos x="18" y="0"/>
                  </a:cxn>
                  <a:cxn ang="0">
                    <a:pos x="6" y="6"/>
                  </a:cxn>
                  <a:cxn ang="0">
                    <a:pos x="0" y="42"/>
                  </a:cxn>
                  <a:cxn ang="0">
                    <a:pos x="42" y="126"/>
                  </a:cxn>
                  <a:cxn ang="0">
                    <a:pos x="48" y="144"/>
                  </a:cxn>
                  <a:cxn ang="0">
                    <a:pos x="60" y="222"/>
                  </a:cxn>
                  <a:cxn ang="0">
                    <a:pos x="90" y="252"/>
                  </a:cxn>
                  <a:cxn ang="0">
                    <a:pos x="96" y="240"/>
                  </a:cxn>
                  <a:cxn ang="0">
                    <a:pos x="126" y="252"/>
                  </a:cxn>
                </a:cxnLst>
                <a:rect l="0" t="0" r="r" b="b"/>
                <a:pathLst>
                  <a:path w="246" h="252">
                    <a:moveTo>
                      <a:pt x="126" y="252"/>
                    </a:moveTo>
                    <a:lnTo>
                      <a:pt x="144" y="246"/>
                    </a:lnTo>
                    <a:lnTo>
                      <a:pt x="156" y="162"/>
                    </a:lnTo>
                    <a:lnTo>
                      <a:pt x="156" y="108"/>
                    </a:lnTo>
                    <a:lnTo>
                      <a:pt x="168" y="102"/>
                    </a:lnTo>
                    <a:lnTo>
                      <a:pt x="174" y="36"/>
                    </a:lnTo>
                    <a:lnTo>
                      <a:pt x="222" y="24"/>
                    </a:lnTo>
                    <a:lnTo>
                      <a:pt x="240" y="18"/>
                    </a:lnTo>
                    <a:lnTo>
                      <a:pt x="240" y="18"/>
                    </a:lnTo>
                    <a:lnTo>
                      <a:pt x="240" y="18"/>
                    </a:lnTo>
                    <a:lnTo>
                      <a:pt x="246" y="18"/>
                    </a:lnTo>
                    <a:lnTo>
                      <a:pt x="234" y="12"/>
                    </a:lnTo>
                    <a:lnTo>
                      <a:pt x="210" y="12"/>
                    </a:lnTo>
                    <a:lnTo>
                      <a:pt x="216" y="18"/>
                    </a:lnTo>
                    <a:lnTo>
                      <a:pt x="210" y="12"/>
                    </a:lnTo>
                    <a:lnTo>
                      <a:pt x="174" y="18"/>
                    </a:lnTo>
                    <a:lnTo>
                      <a:pt x="126" y="18"/>
                    </a:lnTo>
                    <a:lnTo>
                      <a:pt x="114" y="12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42"/>
                    </a:lnTo>
                    <a:lnTo>
                      <a:pt x="42" y="126"/>
                    </a:lnTo>
                    <a:lnTo>
                      <a:pt x="48" y="144"/>
                    </a:lnTo>
                    <a:lnTo>
                      <a:pt x="60" y="222"/>
                    </a:lnTo>
                    <a:lnTo>
                      <a:pt x="90" y="252"/>
                    </a:lnTo>
                    <a:lnTo>
                      <a:pt x="96" y="240"/>
                    </a:lnTo>
                    <a:lnTo>
                      <a:pt x="126" y="252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3" name="Freeform 1436"/>
              <p:cNvSpPr>
                <a:spLocks/>
              </p:cNvSpPr>
              <p:nvPr/>
            </p:nvSpPr>
            <p:spPr bwMode="auto">
              <a:xfrm>
                <a:off x="4508500" y="4457721"/>
                <a:ext cx="79375" cy="93663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4" y="11"/>
                  </a:cxn>
                  <a:cxn ang="0">
                    <a:pos x="9" y="10"/>
                  </a:cxn>
                  <a:cxn ang="0">
                    <a:pos x="10" y="8"/>
                  </a:cxn>
                  <a:cxn ang="0">
                    <a:pos x="10" y="0"/>
                  </a:cxn>
                </a:cxnLst>
                <a:rect l="0" t="0" r="r" b="b"/>
                <a:pathLst>
                  <a:path w="10" h="12">
                    <a:moveTo>
                      <a:pt x="0" y="12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10" y="8"/>
                      <a:pt x="10" y="8"/>
                    </a:cubicBezTo>
                    <a:cubicBezTo>
                      <a:pt x="10" y="7"/>
                      <a:pt x="10" y="0"/>
                      <a:pt x="10" y="0"/>
                    </a:cubicBezTo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4" name="Freeform 1437"/>
              <p:cNvSpPr>
                <a:spLocks/>
              </p:cNvSpPr>
              <p:nvPr/>
            </p:nvSpPr>
            <p:spPr bwMode="auto">
              <a:xfrm>
                <a:off x="201613" y="2384446"/>
                <a:ext cx="676275" cy="922338"/>
              </a:xfrm>
              <a:custGeom>
                <a:avLst/>
                <a:gdLst/>
                <a:ahLst/>
                <a:cxnLst>
                  <a:cxn ang="0">
                    <a:pos x="504" y="96"/>
                  </a:cxn>
                  <a:cxn ang="0">
                    <a:pos x="486" y="78"/>
                  </a:cxn>
                  <a:cxn ang="0">
                    <a:pos x="432" y="84"/>
                  </a:cxn>
                  <a:cxn ang="0">
                    <a:pos x="354" y="48"/>
                  </a:cxn>
                  <a:cxn ang="0">
                    <a:pos x="318" y="54"/>
                  </a:cxn>
                  <a:cxn ang="0">
                    <a:pos x="288" y="36"/>
                  </a:cxn>
                  <a:cxn ang="0">
                    <a:pos x="282" y="18"/>
                  </a:cxn>
                  <a:cxn ang="0">
                    <a:pos x="228" y="0"/>
                  </a:cxn>
                  <a:cxn ang="0">
                    <a:pos x="198" y="24"/>
                  </a:cxn>
                  <a:cxn ang="0">
                    <a:pos x="150" y="42"/>
                  </a:cxn>
                  <a:cxn ang="0">
                    <a:pos x="114" y="66"/>
                  </a:cxn>
                  <a:cxn ang="0">
                    <a:pos x="90" y="126"/>
                  </a:cxn>
                  <a:cxn ang="0">
                    <a:pos x="42" y="138"/>
                  </a:cxn>
                  <a:cxn ang="0">
                    <a:pos x="42" y="174"/>
                  </a:cxn>
                  <a:cxn ang="0">
                    <a:pos x="78" y="222"/>
                  </a:cxn>
                  <a:cxn ang="0">
                    <a:pos x="114" y="240"/>
                  </a:cxn>
                  <a:cxn ang="0">
                    <a:pos x="114" y="264"/>
                  </a:cxn>
                  <a:cxn ang="0">
                    <a:pos x="90" y="276"/>
                  </a:cxn>
                  <a:cxn ang="0">
                    <a:pos x="60" y="264"/>
                  </a:cxn>
                  <a:cxn ang="0">
                    <a:pos x="0" y="306"/>
                  </a:cxn>
                  <a:cxn ang="0">
                    <a:pos x="18" y="324"/>
                  </a:cxn>
                  <a:cxn ang="0">
                    <a:pos x="42" y="348"/>
                  </a:cxn>
                  <a:cxn ang="0">
                    <a:pos x="96" y="348"/>
                  </a:cxn>
                  <a:cxn ang="0">
                    <a:pos x="138" y="354"/>
                  </a:cxn>
                  <a:cxn ang="0">
                    <a:pos x="120" y="396"/>
                  </a:cxn>
                  <a:cxn ang="0">
                    <a:pos x="72" y="414"/>
                  </a:cxn>
                  <a:cxn ang="0">
                    <a:pos x="36" y="438"/>
                  </a:cxn>
                  <a:cxn ang="0">
                    <a:pos x="30" y="468"/>
                  </a:cxn>
                  <a:cxn ang="0">
                    <a:pos x="72" y="498"/>
                  </a:cxn>
                  <a:cxn ang="0">
                    <a:pos x="78" y="529"/>
                  </a:cxn>
                  <a:cxn ang="0">
                    <a:pos x="108" y="541"/>
                  </a:cxn>
                  <a:cxn ang="0">
                    <a:pos x="114" y="583"/>
                  </a:cxn>
                  <a:cxn ang="0">
                    <a:pos x="156" y="577"/>
                  </a:cxn>
                  <a:cxn ang="0">
                    <a:pos x="210" y="577"/>
                  </a:cxn>
                  <a:cxn ang="0">
                    <a:pos x="180" y="631"/>
                  </a:cxn>
                  <a:cxn ang="0">
                    <a:pos x="90" y="709"/>
                  </a:cxn>
                  <a:cxn ang="0">
                    <a:pos x="192" y="655"/>
                  </a:cxn>
                  <a:cxn ang="0">
                    <a:pos x="270" y="571"/>
                  </a:cxn>
                  <a:cxn ang="0">
                    <a:pos x="264" y="553"/>
                  </a:cxn>
                  <a:cxn ang="0">
                    <a:pos x="312" y="492"/>
                  </a:cxn>
                  <a:cxn ang="0">
                    <a:pos x="324" y="517"/>
                  </a:cxn>
                  <a:cxn ang="0">
                    <a:pos x="330" y="547"/>
                  </a:cxn>
                  <a:cxn ang="0">
                    <a:pos x="366" y="517"/>
                  </a:cxn>
                  <a:cxn ang="0">
                    <a:pos x="408" y="492"/>
                  </a:cxn>
                  <a:cxn ang="0">
                    <a:pos x="426" y="505"/>
                  </a:cxn>
                  <a:cxn ang="0">
                    <a:pos x="516" y="523"/>
                  </a:cxn>
                  <a:cxn ang="0">
                    <a:pos x="516" y="96"/>
                  </a:cxn>
                  <a:cxn ang="0">
                    <a:pos x="504" y="96"/>
                  </a:cxn>
                </a:cxnLst>
                <a:rect l="0" t="0" r="r" b="b"/>
                <a:pathLst>
                  <a:path w="516" h="709">
                    <a:moveTo>
                      <a:pt x="504" y="96"/>
                    </a:moveTo>
                    <a:lnTo>
                      <a:pt x="486" y="78"/>
                    </a:lnTo>
                    <a:lnTo>
                      <a:pt x="432" y="84"/>
                    </a:lnTo>
                    <a:lnTo>
                      <a:pt x="354" y="48"/>
                    </a:lnTo>
                    <a:lnTo>
                      <a:pt x="318" y="54"/>
                    </a:lnTo>
                    <a:lnTo>
                      <a:pt x="288" y="36"/>
                    </a:lnTo>
                    <a:lnTo>
                      <a:pt x="282" y="18"/>
                    </a:lnTo>
                    <a:lnTo>
                      <a:pt x="228" y="0"/>
                    </a:lnTo>
                    <a:lnTo>
                      <a:pt x="198" y="24"/>
                    </a:lnTo>
                    <a:lnTo>
                      <a:pt x="150" y="42"/>
                    </a:lnTo>
                    <a:lnTo>
                      <a:pt x="114" y="66"/>
                    </a:lnTo>
                    <a:lnTo>
                      <a:pt x="90" y="126"/>
                    </a:lnTo>
                    <a:lnTo>
                      <a:pt x="42" y="138"/>
                    </a:lnTo>
                    <a:lnTo>
                      <a:pt x="42" y="174"/>
                    </a:lnTo>
                    <a:lnTo>
                      <a:pt x="78" y="222"/>
                    </a:lnTo>
                    <a:lnTo>
                      <a:pt x="114" y="240"/>
                    </a:lnTo>
                    <a:lnTo>
                      <a:pt x="114" y="264"/>
                    </a:lnTo>
                    <a:lnTo>
                      <a:pt x="90" y="276"/>
                    </a:lnTo>
                    <a:lnTo>
                      <a:pt x="60" y="264"/>
                    </a:lnTo>
                    <a:lnTo>
                      <a:pt x="0" y="306"/>
                    </a:lnTo>
                    <a:lnTo>
                      <a:pt x="18" y="324"/>
                    </a:lnTo>
                    <a:lnTo>
                      <a:pt x="42" y="348"/>
                    </a:lnTo>
                    <a:lnTo>
                      <a:pt x="96" y="348"/>
                    </a:lnTo>
                    <a:lnTo>
                      <a:pt x="138" y="354"/>
                    </a:lnTo>
                    <a:lnTo>
                      <a:pt x="120" y="396"/>
                    </a:lnTo>
                    <a:lnTo>
                      <a:pt x="72" y="414"/>
                    </a:lnTo>
                    <a:lnTo>
                      <a:pt x="36" y="438"/>
                    </a:lnTo>
                    <a:lnTo>
                      <a:pt x="30" y="468"/>
                    </a:lnTo>
                    <a:lnTo>
                      <a:pt x="72" y="498"/>
                    </a:lnTo>
                    <a:lnTo>
                      <a:pt x="78" y="529"/>
                    </a:lnTo>
                    <a:lnTo>
                      <a:pt x="108" y="541"/>
                    </a:lnTo>
                    <a:lnTo>
                      <a:pt x="114" y="583"/>
                    </a:lnTo>
                    <a:lnTo>
                      <a:pt x="156" y="577"/>
                    </a:lnTo>
                    <a:lnTo>
                      <a:pt x="210" y="577"/>
                    </a:lnTo>
                    <a:lnTo>
                      <a:pt x="180" y="631"/>
                    </a:lnTo>
                    <a:lnTo>
                      <a:pt x="90" y="709"/>
                    </a:lnTo>
                    <a:lnTo>
                      <a:pt x="192" y="655"/>
                    </a:lnTo>
                    <a:lnTo>
                      <a:pt x="270" y="571"/>
                    </a:lnTo>
                    <a:lnTo>
                      <a:pt x="264" y="553"/>
                    </a:lnTo>
                    <a:lnTo>
                      <a:pt x="312" y="492"/>
                    </a:lnTo>
                    <a:lnTo>
                      <a:pt x="324" y="517"/>
                    </a:lnTo>
                    <a:lnTo>
                      <a:pt x="330" y="547"/>
                    </a:lnTo>
                    <a:lnTo>
                      <a:pt x="366" y="517"/>
                    </a:lnTo>
                    <a:lnTo>
                      <a:pt x="408" y="492"/>
                    </a:lnTo>
                    <a:lnTo>
                      <a:pt x="426" y="505"/>
                    </a:lnTo>
                    <a:lnTo>
                      <a:pt x="516" y="523"/>
                    </a:lnTo>
                    <a:lnTo>
                      <a:pt x="516" y="96"/>
                    </a:lnTo>
                    <a:lnTo>
                      <a:pt x="504" y="9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5" name="Freeform 1438"/>
              <p:cNvSpPr>
                <a:spLocks/>
              </p:cNvSpPr>
              <p:nvPr/>
            </p:nvSpPr>
            <p:spPr bwMode="auto">
              <a:xfrm>
                <a:off x="877888" y="2346346"/>
                <a:ext cx="2119312" cy="1452563"/>
              </a:xfrm>
              <a:custGeom>
                <a:avLst/>
                <a:gdLst/>
                <a:ahLst/>
                <a:cxnLst>
                  <a:cxn ang="0">
                    <a:pos x="973" y="955"/>
                  </a:cxn>
                  <a:cxn ang="0">
                    <a:pos x="1111" y="1081"/>
                  </a:cxn>
                  <a:cxn ang="0">
                    <a:pos x="1190" y="1093"/>
                  </a:cxn>
                  <a:cxn ang="0">
                    <a:pos x="1262" y="1051"/>
                  </a:cxn>
                  <a:cxn ang="0">
                    <a:pos x="1370" y="979"/>
                  </a:cxn>
                  <a:cxn ang="0">
                    <a:pos x="1406" y="1045"/>
                  </a:cxn>
                  <a:cxn ang="0">
                    <a:pos x="1448" y="1033"/>
                  </a:cxn>
                  <a:cxn ang="0">
                    <a:pos x="1448" y="1075"/>
                  </a:cxn>
                  <a:cxn ang="0">
                    <a:pos x="1520" y="1009"/>
                  </a:cxn>
                  <a:cxn ang="0">
                    <a:pos x="1442" y="967"/>
                  </a:cxn>
                  <a:cxn ang="0">
                    <a:pos x="1466" y="925"/>
                  </a:cxn>
                  <a:cxn ang="0">
                    <a:pos x="1340" y="979"/>
                  </a:cxn>
                  <a:cxn ang="0">
                    <a:pos x="1400" y="913"/>
                  </a:cxn>
                  <a:cxn ang="0">
                    <a:pos x="1496" y="895"/>
                  </a:cxn>
                  <a:cxn ang="0">
                    <a:pos x="1592" y="859"/>
                  </a:cxn>
                  <a:cxn ang="0">
                    <a:pos x="1598" y="775"/>
                  </a:cxn>
                  <a:cxn ang="0">
                    <a:pos x="1514" y="703"/>
                  </a:cxn>
                  <a:cxn ang="0">
                    <a:pos x="1448" y="553"/>
                  </a:cxn>
                  <a:cxn ang="0">
                    <a:pos x="1388" y="619"/>
                  </a:cxn>
                  <a:cxn ang="0">
                    <a:pos x="1358" y="607"/>
                  </a:cxn>
                  <a:cxn ang="0">
                    <a:pos x="1322" y="516"/>
                  </a:cxn>
                  <a:cxn ang="0">
                    <a:pos x="1262" y="480"/>
                  </a:cxn>
                  <a:cxn ang="0">
                    <a:pos x="1202" y="474"/>
                  </a:cxn>
                  <a:cxn ang="0">
                    <a:pos x="1202" y="535"/>
                  </a:cxn>
                  <a:cxn ang="0">
                    <a:pos x="1190" y="625"/>
                  </a:cxn>
                  <a:cxn ang="0">
                    <a:pos x="1166" y="751"/>
                  </a:cxn>
                  <a:cxn ang="0">
                    <a:pos x="1154" y="859"/>
                  </a:cxn>
                  <a:cxn ang="0">
                    <a:pos x="1117" y="739"/>
                  </a:cxn>
                  <a:cxn ang="0">
                    <a:pos x="943" y="667"/>
                  </a:cxn>
                  <a:cxn ang="0">
                    <a:pos x="901" y="613"/>
                  </a:cxn>
                  <a:cxn ang="0">
                    <a:pos x="931" y="450"/>
                  </a:cxn>
                  <a:cxn ang="0">
                    <a:pos x="991" y="402"/>
                  </a:cxn>
                  <a:cxn ang="0">
                    <a:pos x="1027" y="342"/>
                  </a:cxn>
                  <a:cxn ang="0">
                    <a:pos x="1099" y="282"/>
                  </a:cxn>
                  <a:cxn ang="0">
                    <a:pos x="1111" y="204"/>
                  </a:cxn>
                  <a:cxn ang="0">
                    <a:pos x="1099" y="138"/>
                  </a:cxn>
                  <a:cxn ang="0">
                    <a:pos x="1051" y="192"/>
                  </a:cxn>
                  <a:cxn ang="0">
                    <a:pos x="1003" y="180"/>
                  </a:cxn>
                  <a:cxn ang="0">
                    <a:pos x="961" y="186"/>
                  </a:cxn>
                  <a:cxn ang="0">
                    <a:pos x="925" y="114"/>
                  </a:cxn>
                  <a:cxn ang="0">
                    <a:pos x="877" y="0"/>
                  </a:cxn>
                  <a:cxn ang="0">
                    <a:pos x="847" y="114"/>
                  </a:cxn>
                  <a:cxn ang="0">
                    <a:pos x="895" y="186"/>
                  </a:cxn>
                  <a:cxn ang="0">
                    <a:pos x="847" y="204"/>
                  </a:cxn>
                  <a:cxn ang="0">
                    <a:pos x="811" y="234"/>
                  </a:cxn>
                  <a:cxn ang="0">
                    <a:pos x="709" y="222"/>
                  </a:cxn>
                  <a:cxn ang="0">
                    <a:pos x="619" y="210"/>
                  </a:cxn>
                  <a:cxn ang="0">
                    <a:pos x="631" y="264"/>
                  </a:cxn>
                  <a:cxn ang="0">
                    <a:pos x="583" y="222"/>
                  </a:cxn>
                  <a:cxn ang="0">
                    <a:pos x="487" y="210"/>
                  </a:cxn>
                  <a:cxn ang="0">
                    <a:pos x="457" y="174"/>
                  </a:cxn>
                  <a:cxn ang="0">
                    <a:pos x="343" y="132"/>
                  </a:cxn>
                  <a:cxn ang="0">
                    <a:pos x="259" y="96"/>
                  </a:cxn>
                  <a:cxn ang="0">
                    <a:pos x="115" y="180"/>
                  </a:cxn>
                  <a:cxn ang="0">
                    <a:pos x="37" y="138"/>
                  </a:cxn>
                  <a:cxn ang="0">
                    <a:pos x="0" y="553"/>
                  </a:cxn>
                  <a:cxn ang="0">
                    <a:pos x="61" y="583"/>
                  </a:cxn>
                  <a:cxn ang="0">
                    <a:pos x="175" y="679"/>
                  </a:cxn>
                  <a:cxn ang="0">
                    <a:pos x="211" y="757"/>
                  </a:cxn>
                  <a:cxn ang="0">
                    <a:pos x="277" y="859"/>
                  </a:cxn>
                  <a:cxn ang="0">
                    <a:pos x="349" y="931"/>
                  </a:cxn>
                  <a:cxn ang="0">
                    <a:pos x="931" y="943"/>
                  </a:cxn>
                </a:cxnLst>
                <a:rect l="0" t="0" r="r" b="b"/>
                <a:pathLst>
                  <a:path w="1622" h="1117">
                    <a:moveTo>
                      <a:pt x="931" y="943"/>
                    </a:moveTo>
                    <a:lnTo>
                      <a:pt x="973" y="955"/>
                    </a:lnTo>
                    <a:lnTo>
                      <a:pt x="1075" y="1003"/>
                    </a:lnTo>
                    <a:lnTo>
                      <a:pt x="1111" y="1081"/>
                    </a:lnTo>
                    <a:lnTo>
                      <a:pt x="1111" y="1117"/>
                    </a:lnTo>
                    <a:lnTo>
                      <a:pt x="1190" y="1093"/>
                    </a:lnTo>
                    <a:lnTo>
                      <a:pt x="1232" y="1057"/>
                    </a:lnTo>
                    <a:lnTo>
                      <a:pt x="1262" y="1051"/>
                    </a:lnTo>
                    <a:lnTo>
                      <a:pt x="1322" y="1039"/>
                    </a:lnTo>
                    <a:lnTo>
                      <a:pt x="1370" y="979"/>
                    </a:lnTo>
                    <a:lnTo>
                      <a:pt x="1394" y="985"/>
                    </a:lnTo>
                    <a:lnTo>
                      <a:pt x="1406" y="1045"/>
                    </a:lnTo>
                    <a:lnTo>
                      <a:pt x="1430" y="1027"/>
                    </a:lnTo>
                    <a:lnTo>
                      <a:pt x="1448" y="1033"/>
                    </a:lnTo>
                    <a:lnTo>
                      <a:pt x="1436" y="1051"/>
                    </a:lnTo>
                    <a:lnTo>
                      <a:pt x="1448" y="1075"/>
                    </a:lnTo>
                    <a:lnTo>
                      <a:pt x="1502" y="1033"/>
                    </a:lnTo>
                    <a:lnTo>
                      <a:pt x="1520" y="1009"/>
                    </a:lnTo>
                    <a:lnTo>
                      <a:pt x="1466" y="1003"/>
                    </a:lnTo>
                    <a:lnTo>
                      <a:pt x="1442" y="967"/>
                    </a:lnTo>
                    <a:lnTo>
                      <a:pt x="1460" y="949"/>
                    </a:lnTo>
                    <a:lnTo>
                      <a:pt x="1466" y="925"/>
                    </a:lnTo>
                    <a:lnTo>
                      <a:pt x="1382" y="943"/>
                    </a:lnTo>
                    <a:lnTo>
                      <a:pt x="1340" y="979"/>
                    </a:lnTo>
                    <a:lnTo>
                      <a:pt x="1358" y="937"/>
                    </a:lnTo>
                    <a:lnTo>
                      <a:pt x="1400" y="913"/>
                    </a:lnTo>
                    <a:lnTo>
                      <a:pt x="1424" y="889"/>
                    </a:lnTo>
                    <a:lnTo>
                      <a:pt x="1496" y="895"/>
                    </a:lnTo>
                    <a:lnTo>
                      <a:pt x="1550" y="889"/>
                    </a:lnTo>
                    <a:lnTo>
                      <a:pt x="1592" y="859"/>
                    </a:lnTo>
                    <a:lnTo>
                      <a:pt x="1622" y="835"/>
                    </a:lnTo>
                    <a:lnTo>
                      <a:pt x="1598" y="775"/>
                    </a:lnTo>
                    <a:lnTo>
                      <a:pt x="1592" y="745"/>
                    </a:lnTo>
                    <a:lnTo>
                      <a:pt x="1514" y="703"/>
                    </a:lnTo>
                    <a:lnTo>
                      <a:pt x="1514" y="679"/>
                    </a:lnTo>
                    <a:lnTo>
                      <a:pt x="1448" y="553"/>
                    </a:lnTo>
                    <a:lnTo>
                      <a:pt x="1430" y="607"/>
                    </a:lnTo>
                    <a:lnTo>
                      <a:pt x="1388" y="619"/>
                    </a:lnTo>
                    <a:lnTo>
                      <a:pt x="1376" y="607"/>
                    </a:lnTo>
                    <a:lnTo>
                      <a:pt x="1358" y="607"/>
                    </a:lnTo>
                    <a:lnTo>
                      <a:pt x="1358" y="522"/>
                    </a:lnTo>
                    <a:lnTo>
                      <a:pt x="1322" y="516"/>
                    </a:lnTo>
                    <a:lnTo>
                      <a:pt x="1292" y="474"/>
                    </a:lnTo>
                    <a:lnTo>
                      <a:pt x="1262" y="480"/>
                    </a:lnTo>
                    <a:lnTo>
                      <a:pt x="1226" y="468"/>
                    </a:lnTo>
                    <a:lnTo>
                      <a:pt x="1202" y="474"/>
                    </a:lnTo>
                    <a:lnTo>
                      <a:pt x="1202" y="504"/>
                    </a:lnTo>
                    <a:lnTo>
                      <a:pt x="1202" y="535"/>
                    </a:lnTo>
                    <a:lnTo>
                      <a:pt x="1196" y="601"/>
                    </a:lnTo>
                    <a:lnTo>
                      <a:pt x="1190" y="625"/>
                    </a:lnTo>
                    <a:lnTo>
                      <a:pt x="1226" y="697"/>
                    </a:lnTo>
                    <a:lnTo>
                      <a:pt x="1166" y="751"/>
                    </a:lnTo>
                    <a:lnTo>
                      <a:pt x="1178" y="841"/>
                    </a:lnTo>
                    <a:lnTo>
                      <a:pt x="1154" y="859"/>
                    </a:lnTo>
                    <a:lnTo>
                      <a:pt x="1130" y="847"/>
                    </a:lnTo>
                    <a:lnTo>
                      <a:pt x="1117" y="739"/>
                    </a:lnTo>
                    <a:lnTo>
                      <a:pt x="1057" y="733"/>
                    </a:lnTo>
                    <a:lnTo>
                      <a:pt x="943" y="667"/>
                    </a:lnTo>
                    <a:lnTo>
                      <a:pt x="919" y="667"/>
                    </a:lnTo>
                    <a:lnTo>
                      <a:pt x="901" y="613"/>
                    </a:lnTo>
                    <a:lnTo>
                      <a:pt x="883" y="595"/>
                    </a:lnTo>
                    <a:lnTo>
                      <a:pt x="931" y="450"/>
                    </a:lnTo>
                    <a:lnTo>
                      <a:pt x="961" y="420"/>
                    </a:lnTo>
                    <a:lnTo>
                      <a:pt x="991" y="402"/>
                    </a:lnTo>
                    <a:lnTo>
                      <a:pt x="1009" y="402"/>
                    </a:lnTo>
                    <a:lnTo>
                      <a:pt x="1027" y="342"/>
                    </a:lnTo>
                    <a:lnTo>
                      <a:pt x="1039" y="294"/>
                    </a:lnTo>
                    <a:lnTo>
                      <a:pt x="1099" y="282"/>
                    </a:lnTo>
                    <a:lnTo>
                      <a:pt x="1130" y="258"/>
                    </a:lnTo>
                    <a:lnTo>
                      <a:pt x="1111" y="204"/>
                    </a:lnTo>
                    <a:lnTo>
                      <a:pt x="1124" y="168"/>
                    </a:lnTo>
                    <a:lnTo>
                      <a:pt x="1099" y="138"/>
                    </a:lnTo>
                    <a:lnTo>
                      <a:pt x="1063" y="132"/>
                    </a:lnTo>
                    <a:lnTo>
                      <a:pt x="1051" y="192"/>
                    </a:lnTo>
                    <a:lnTo>
                      <a:pt x="1015" y="246"/>
                    </a:lnTo>
                    <a:lnTo>
                      <a:pt x="1003" y="180"/>
                    </a:lnTo>
                    <a:lnTo>
                      <a:pt x="985" y="156"/>
                    </a:lnTo>
                    <a:lnTo>
                      <a:pt x="961" y="186"/>
                    </a:lnTo>
                    <a:lnTo>
                      <a:pt x="949" y="156"/>
                    </a:lnTo>
                    <a:lnTo>
                      <a:pt x="925" y="114"/>
                    </a:lnTo>
                    <a:lnTo>
                      <a:pt x="913" y="60"/>
                    </a:lnTo>
                    <a:lnTo>
                      <a:pt x="877" y="0"/>
                    </a:lnTo>
                    <a:lnTo>
                      <a:pt x="847" y="84"/>
                    </a:lnTo>
                    <a:lnTo>
                      <a:pt x="847" y="114"/>
                    </a:lnTo>
                    <a:lnTo>
                      <a:pt x="889" y="150"/>
                    </a:lnTo>
                    <a:lnTo>
                      <a:pt x="895" y="186"/>
                    </a:lnTo>
                    <a:lnTo>
                      <a:pt x="865" y="216"/>
                    </a:lnTo>
                    <a:lnTo>
                      <a:pt x="847" y="204"/>
                    </a:lnTo>
                    <a:lnTo>
                      <a:pt x="823" y="204"/>
                    </a:lnTo>
                    <a:lnTo>
                      <a:pt x="811" y="234"/>
                    </a:lnTo>
                    <a:lnTo>
                      <a:pt x="769" y="222"/>
                    </a:lnTo>
                    <a:lnTo>
                      <a:pt x="709" y="222"/>
                    </a:lnTo>
                    <a:lnTo>
                      <a:pt x="673" y="198"/>
                    </a:lnTo>
                    <a:lnTo>
                      <a:pt x="619" y="210"/>
                    </a:lnTo>
                    <a:lnTo>
                      <a:pt x="625" y="228"/>
                    </a:lnTo>
                    <a:lnTo>
                      <a:pt x="631" y="264"/>
                    </a:lnTo>
                    <a:lnTo>
                      <a:pt x="613" y="258"/>
                    </a:lnTo>
                    <a:lnTo>
                      <a:pt x="583" y="222"/>
                    </a:lnTo>
                    <a:lnTo>
                      <a:pt x="517" y="234"/>
                    </a:lnTo>
                    <a:lnTo>
                      <a:pt x="487" y="210"/>
                    </a:lnTo>
                    <a:lnTo>
                      <a:pt x="499" y="186"/>
                    </a:lnTo>
                    <a:lnTo>
                      <a:pt x="457" y="174"/>
                    </a:lnTo>
                    <a:lnTo>
                      <a:pt x="409" y="150"/>
                    </a:lnTo>
                    <a:lnTo>
                      <a:pt x="343" y="132"/>
                    </a:lnTo>
                    <a:lnTo>
                      <a:pt x="301" y="144"/>
                    </a:lnTo>
                    <a:lnTo>
                      <a:pt x="259" y="96"/>
                    </a:lnTo>
                    <a:lnTo>
                      <a:pt x="145" y="150"/>
                    </a:lnTo>
                    <a:lnTo>
                      <a:pt x="115" y="180"/>
                    </a:lnTo>
                    <a:lnTo>
                      <a:pt x="67" y="168"/>
                    </a:lnTo>
                    <a:lnTo>
                      <a:pt x="37" y="138"/>
                    </a:lnTo>
                    <a:lnTo>
                      <a:pt x="0" y="126"/>
                    </a:lnTo>
                    <a:lnTo>
                      <a:pt x="0" y="553"/>
                    </a:lnTo>
                    <a:lnTo>
                      <a:pt x="0" y="553"/>
                    </a:lnTo>
                    <a:lnTo>
                      <a:pt x="61" y="583"/>
                    </a:lnTo>
                    <a:lnTo>
                      <a:pt x="109" y="559"/>
                    </a:lnTo>
                    <a:lnTo>
                      <a:pt x="175" y="679"/>
                    </a:lnTo>
                    <a:lnTo>
                      <a:pt x="217" y="709"/>
                    </a:lnTo>
                    <a:lnTo>
                      <a:pt x="211" y="757"/>
                    </a:lnTo>
                    <a:lnTo>
                      <a:pt x="229" y="793"/>
                    </a:lnTo>
                    <a:lnTo>
                      <a:pt x="277" y="859"/>
                    </a:lnTo>
                    <a:lnTo>
                      <a:pt x="343" y="901"/>
                    </a:lnTo>
                    <a:lnTo>
                      <a:pt x="349" y="931"/>
                    </a:lnTo>
                    <a:lnTo>
                      <a:pt x="871" y="931"/>
                    </a:lnTo>
                    <a:lnTo>
                      <a:pt x="931" y="943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6" name="Freeform 1439"/>
              <p:cNvSpPr>
                <a:spLocks/>
              </p:cNvSpPr>
              <p:nvPr/>
            </p:nvSpPr>
            <p:spPr bwMode="auto">
              <a:xfrm>
                <a:off x="1277938" y="3556021"/>
                <a:ext cx="1435100" cy="741363"/>
              </a:xfrm>
              <a:custGeom>
                <a:avLst/>
                <a:gdLst/>
                <a:ahLst/>
                <a:cxnLst>
                  <a:cxn ang="0">
                    <a:pos x="300" y="439"/>
                  </a:cxn>
                  <a:cxn ang="0">
                    <a:pos x="348" y="433"/>
                  </a:cxn>
                  <a:cxn ang="0">
                    <a:pos x="432" y="475"/>
                  </a:cxn>
                  <a:cxn ang="0">
                    <a:pos x="474" y="523"/>
                  </a:cxn>
                  <a:cxn ang="0">
                    <a:pos x="528" y="553"/>
                  </a:cxn>
                  <a:cxn ang="0">
                    <a:pos x="528" y="511"/>
                  </a:cxn>
                  <a:cxn ang="0">
                    <a:pos x="570" y="469"/>
                  </a:cxn>
                  <a:cxn ang="0">
                    <a:pos x="666" y="475"/>
                  </a:cxn>
                  <a:cxn ang="0">
                    <a:pos x="744" y="463"/>
                  </a:cxn>
                  <a:cxn ang="0">
                    <a:pos x="780" y="487"/>
                  </a:cxn>
                  <a:cxn ang="0">
                    <a:pos x="829" y="565"/>
                  </a:cxn>
                  <a:cxn ang="0">
                    <a:pos x="841" y="511"/>
                  </a:cxn>
                  <a:cxn ang="0">
                    <a:pos x="847" y="409"/>
                  </a:cxn>
                  <a:cxn ang="0">
                    <a:pos x="931" y="343"/>
                  </a:cxn>
                  <a:cxn ang="0">
                    <a:pos x="919" y="271"/>
                  </a:cxn>
                  <a:cxn ang="0">
                    <a:pos x="943" y="277"/>
                  </a:cxn>
                  <a:cxn ang="0">
                    <a:pos x="949" y="253"/>
                  </a:cxn>
                  <a:cxn ang="0">
                    <a:pos x="979" y="217"/>
                  </a:cxn>
                  <a:cxn ang="0">
                    <a:pos x="1039" y="193"/>
                  </a:cxn>
                  <a:cxn ang="0">
                    <a:pos x="1099" y="114"/>
                  </a:cxn>
                  <a:cxn ang="0">
                    <a:pos x="1063" y="48"/>
                  </a:cxn>
                  <a:cxn ang="0">
                    <a:pos x="955" y="120"/>
                  </a:cxn>
                  <a:cxn ang="0">
                    <a:pos x="883" y="162"/>
                  </a:cxn>
                  <a:cxn ang="0">
                    <a:pos x="804" y="150"/>
                  </a:cxn>
                  <a:cxn ang="0">
                    <a:pos x="666" y="24"/>
                  </a:cxn>
                  <a:cxn ang="0">
                    <a:pos x="564" y="0"/>
                  </a:cxn>
                  <a:cxn ang="0">
                    <a:pos x="48" y="36"/>
                  </a:cxn>
                  <a:cxn ang="0">
                    <a:pos x="36" y="24"/>
                  </a:cxn>
                  <a:cxn ang="0">
                    <a:pos x="18" y="78"/>
                  </a:cxn>
                  <a:cxn ang="0">
                    <a:pos x="0" y="174"/>
                  </a:cxn>
                  <a:cxn ang="0">
                    <a:pos x="12" y="235"/>
                  </a:cxn>
                  <a:cxn ang="0">
                    <a:pos x="66" y="337"/>
                  </a:cxn>
                  <a:cxn ang="0">
                    <a:pos x="138" y="403"/>
                  </a:cxn>
                  <a:cxn ang="0">
                    <a:pos x="192" y="409"/>
                  </a:cxn>
                </a:cxnLst>
                <a:rect l="0" t="0" r="r" b="b"/>
                <a:pathLst>
                  <a:path w="1099" h="571">
                    <a:moveTo>
                      <a:pt x="252" y="439"/>
                    </a:moveTo>
                    <a:lnTo>
                      <a:pt x="300" y="439"/>
                    </a:lnTo>
                    <a:lnTo>
                      <a:pt x="318" y="427"/>
                    </a:lnTo>
                    <a:lnTo>
                      <a:pt x="348" y="433"/>
                    </a:lnTo>
                    <a:lnTo>
                      <a:pt x="396" y="487"/>
                    </a:lnTo>
                    <a:lnTo>
                      <a:pt x="432" y="475"/>
                    </a:lnTo>
                    <a:lnTo>
                      <a:pt x="456" y="493"/>
                    </a:lnTo>
                    <a:lnTo>
                      <a:pt x="474" y="523"/>
                    </a:lnTo>
                    <a:lnTo>
                      <a:pt x="498" y="547"/>
                    </a:lnTo>
                    <a:lnTo>
                      <a:pt x="528" y="553"/>
                    </a:lnTo>
                    <a:lnTo>
                      <a:pt x="528" y="553"/>
                    </a:lnTo>
                    <a:lnTo>
                      <a:pt x="528" y="511"/>
                    </a:lnTo>
                    <a:lnTo>
                      <a:pt x="552" y="487"/>
                    </a:lnTo>
                    <a:lnTo>
                      <a:pt x="570" y="469"/>
                    </a:lnTo>
                    <a:lnTo>
                      <a:pt x="630" y="475"/>
                    </a:lnTo>
                    <a:lnTo>
                      <a:pt x="666" y="475"/>
                    </a:lnTo>
                    <a:lnTo>
                      <a:pt x="714" y="463"/>
                    </a:lnTo>
                    <a:lnTo>
                      <a:pt x="744" y="463"/>
                    </a:lnTo>
                    <a:lnTo>
                      <a:pt x="774" y="457"/>
                    </a:lnTo>
                    <a:lnTo>
                      <a:pt x="780" y="487"/>
                    </a:lnTo>
                    <a:lnTo>
                      <a:pt x="792" y="529"/>
                    </a:lnTo>
                    <a:lnTo>
                      <a:pt x="829" y="565"/>
                    </a:lnTo>
                    <a:lnTo>
                      <a:pt x="847" y="571"/>
                    </a:lnTo>
                    <a:lnTo>
                      <a:pt x="841" y="511"/>
                    </a:lnTo>
                    <a:lnTo>
                      <a:pt x="817" y="445"/>
                    </a:lnTo>
                    <a:lnTo>
                      <a:pt x="847" y="409"/>
                    </a:lnTo>
                    <a:lnTo>
                      <a:pt x="877" y="397"/>
                    </a:lnTo>
                    <a:lnTo>
                      <a:pt x="931" y="343"/>
                    </a:lnTo>
                    <a:lnTo>
                      <a:pt x="925" y="307"/>
                    </a:lnTo>
                    <a:lnTo>
                      <a:pt x="919" y="271"/>
                    </a:lnTo>
                    <a:lnTo>
                      <a:pt x="937" y="283"/>
                    </a:lnTo>
                    <a:lnTo>
                      <a:pt x="943" y="277"/>
                    </a:lnTo>
                    <a:lnTo>
                      <a:pt x="937" y="253"/>
                    </a:lnTo>
                    <a:lnTo>
                      <a:pt x="949" y="253"/>
                    </a:lnTo>
                    <a:lnTo>
                      <a:pt x="967" y="247"/>
                    </a:lnTo>
                    <a:lnTo>
                      <a:pt x="979" y="217"/>
                    </a:lnTo>
                    <a:lnTo>
                      <a:pt x="1003" y="211"/>
                    </a:lnTo>
                    <a:lnTo>
                      <a:pt x="1039" y="193"/>
                    </a:lnTo>
                    <a:lnTo>
                      <a:pt x="1039" y="144"/>
                    </a:lnTo>
                    <a:lnTo>
                      <a:pt x="1099" y="114"/>
                    </a:lnTo>
                    <a:lnTo>
                      <a:pt x="1087" y="54"/>
                    </a:lnTo>
                    <a:lnTo>
                      <a:pt x="1063" y="48"/>
                    </a:lnTo>
                    <a:lnTo>
                      <a:pt x="1015" y="108"/>
                    </a:lnTo>
                    <a:lnTo>
                      <a:pt x="955" y="120"/>
                    </a:lnTo>
                    <a:lnTo>
                      <a:pt x="925" y="126"/>
                    </a:lnTo>
                    <a:lnTo>
                      <a:pt x="883" y="162"/>
                    </a:lnTo>
                    <a:lnTo>
                      <a:pt x="804" y="186"/>
                    </a:lnTo>
                    <a:lnTo>
                      <a:pt x="804" y="150"/>
                    </a:lnTo>
                    <a:lnTo>
                      <a:pt x="768" y="72"/>
                    </a:lnTo>
                    <a:lnTo>
                      <a:pt x="666" y="24"/>
                    </a:lnTo>
                    <a:lnTo>
                      <a:pt x="624" y="12"/>
                    </a:lnTo>
                    <a:lnTo>
                      <a:pt x="564" y="0"/>
                    </a:lnTo>
                    <a:lnTo>
                      <a:pt x="42" y="0"/>
                    </a:lnTo>
                    <a:lnTo>
                      <a:pt x="48" y="36"/>
                    </a:lnTo>
                    <a:lnTo>
                      <a:pt x="30" y="48"/>
                    </a:lnTo>
                    <a:lnTo>
                      <a:pt x="36" y="24"/>
                    </a:lnTo>
                    <a:lnTo>
                      <a:pt x="0" y="12"/>
                    </a:lnTo>
                    <a:lnTo>
                      <a:pt x="18" y="78"/>
                    </a:lnTo>
                    <a:lnTo>
                      <a:pt x="12" y="126"/>
                    </a:lnTo>
                    <a:lnTo>
                      <a:pt x="0" y="174"/>
                    </a:lnTo>
                    <a:lnTo>
                      <a:pt x="12" y="211"/>
                    </a:lnTo>
                    <a:lnTo>
                      <a:pt x="12" y="235"/>
                    </a:lnTo>
                    <a:lnTo>
                      <a:pt x="42" y="295"/>
                    </a:lnTo>
                    <a:lnTo>
                      <a:pt x="66" y="337"/>
                    </a:lnTo>
                    <a:lnTo>
                      <a:pt x="84" y="367"/>
                    </a:lnTo>
                    <a:lnTo>
                      <a:pt x="138" y="403"/>
                    </a:lnTo>
                    <a:lnTo>
                      <a:pt x="144" y="415"/>
                    </a:lnTo>
                    <a:lnTo>
                      <a:pt x="192" y="409"/>
                    </a:lnTo>
                    <a:lnTo>
                      <a:pt x="252" y="439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7" name="Freeform 1440"/>
              <p:cNvSpPr>
                <a:spLocks/>
              </p:cNvSpPr>
              <p:nvPr/>
            </p:nvSpPr>
            <p:spPr bwMode="auto">
              <a:xfrm>
                <a:off x="2193925" y="4562496"/>
                <a:ext cx="111125" cy="112713"/>
              </a:xfrm>
              <a:custGeom>
                <a:avLst/>
                <a:gdLst/>
                <a:ahLst/>
                <a:cxnLst>
                  <a:cxn ang="0">
                    <a:pos x="14" y="14"/>
                  </a:cxn>
                  <a:cxn ang="0">
                    <a:pos x="13" y="11"/>
                  </a:cxn>
                  <a:cxn ang="0">
                    <a:pos x="14" y="0"/>
                  </a:cxn>
                  <a:cxn ang="0">
                    <a:pos x="7" y="3"/>
                  </a:cxn>
                  <a:cxn ang="0">
                    <a:pos x="0" y="6"/>
                  </a:cxn>
                  <a:cxn ang="0">
                    <a:pos x="5" y="14"/>
                  </a:cxn>
                  <a:cxn ang="0">
                    <a:pos x="9" y="13"/>
                  </a:cxn>
                  <a:cxn ang="0">
                    <a:pos x="14" y="14"/>
                  </a:cxn>
                </a:cxnLst>
                <a:rect l="0" t="0" r="r" b="b"/>
                <a:pathLst>
                  <a:path w="14" h="14">
                    <a:moveTo>
                      <a:pt x="14" y="14"/>
                    </a:moveTo>
                    <a:cubicBezTo>
                      <a:pt x="14" y="12"/>
                      <a:pt x="13" y="11"/>
                      <a:pt x="13" y="1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9" y="13"/>
                      <a:pt x="9" y="13"/>
                      <a:pt x="9" y="13"/>
                    </a:cubicBezTo>
                    <a:lnTo>
                      <a:pt x="14" y="14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8" name="Freeform 1441"/>
              <p:cNvSpPr>
                <a:spLocks/>
              </p:cNvSpPr>
              <p:nvPr/>
            </p:nvSpPr>
            <p:spPr bwMode="auto">
              <a:xfrm>
                <a:off x="2233613" y="4665684"/>
                <a:ext cx="95250" cy="69850"/>
              </a:xfrm>
              <a:custGeom>
                <a:avLst/>
                <a:gdLst/>
                <a:ahLst/>
                <a:cxnLst>
                  <a:cxn ang="0">
                    <a:pos x="9" y="1"/>
                  </a:cxn>
                  <a:cxn ang="0">
                    <a:pos x="4" y="0"/>
                  </a:cxn>
                  <a:cxn ang="0">
                    <a:pos x="0" y="1"/>
                  </a:cxn>
                  <a:cxn ang="0">
                    <a:pos x="2" y="3"/>
                  </a:cxn>
                  <a:cxn ang="0">
                    <a:pos x="11" y="9"/>
                  </a:cxn>
                  <a:cxn ang="0">
                    <a:pos x="12" y="5"/>
                  </a:cxn>
                  <a:cxn ang="0">
                    <a:pos x="9" y="1"/>
                  </a:cxn>
                </a:cxnLst>
                <a:rect l="0" t="0" r="r" b="b"/>
                <a:pathLst>
                  <a:path w="12" h="9">
                    <a:moveTo>
                      <a:pt x="9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4"/>
                      <a:pt x="10" y="2"/>
                      <a:pt x="9" y="1"/>
                    </a:cubicBez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9" name="Freeform 1442"/>
              <p:cNvSpPr>
                <a:spLocks/>
              </p:cNvSpPr>
              <p:nvPr/>
            </p:nvSpPr>
            <p:spPr bwMode="auto">
              <a:xfrm>
                <a:off x="2320925" y="4705371"/>
                <a:ext cx="141288" cy="60325"/>
              </a:xfrm>
              <a:custGeom>
                <a:avLst/>
                <a:gdLst/>
                <a:ahLst/>
                <a:cxnLst>
                  <a:cxn ang="0">
                    <a:pos x="14" y="1"/>
                  </a:cxn>
                  <a:cxn ang="0">
                    <a:pos x="9" y="1"/>
                  </a:cxn>
                  <a:cxn ang="0">
                    <a:pos x="2" y="1"/>
                  </a:cxn>
                  <a:cxn ang="0">
                    <a:pos x="1" y="0"/>
                  </a:cxn>
                  <a:cxn ang="0">
                    <a:pos x="0" y="4"/>
                  </a:cxn>
                  <a:cxn ang="0">
                    <a:pos x="4" y="8"/>
                  </a:cxn>
                  <a:cxn ang="0">
                    <a:pos x="6" y="8"/>
                  </a:cxn>
                  <a:cxn ang="0">
                    <a:pos x="7" y="6"/>
                  </a:cxn>
                  <a:cxn ang="0">
                    <a:pos x="10" y="3"/>
                  </a:cxn>
                  <a:cxn ang="0">
                    <a:pos x="14" y="4"/>
                  </a:cxn>
                  <a:cxn ang="0">
                    <a:pos x="15" y="7"/>
                  </a:cxn>
                  <a:cxn ang="0">
                    <a:pos x="18" y="4"/>
                  </a:cxn>
                  <a:cxn ang="0">
                    <a:pos x="14" y="1"/>
                  </a:cxn>
                </a:cxnLst>
                <a:rect l="0" t="0" r="r" b="b"/>
                <a:pathLst>
                  <a:path w="18" h="8">
                    <a:moveTo>
                      <a:pt x="14" y="1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3" y="2"/>
                      <a:pt x="2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3" y="7"/>
                      <a:pt x="4" y="8"/>
                    </a:cubicBezTo>
                    <a:cubicBezTo>
                      <a:pt x="5" y="8"/>
                      <a:pt x="6" y="8"/>
                      <a:pt x="6" y="8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8" y="4"/>
                      <a:pt x="18" y="4"/>
                      <a:pt x="18" y="4"/>
                    </a:cubicBezTo>
                    <a:lnTo>
                      <a:pt x="14" y="1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0" name="Freeform 1443"/>
              <p:cNvSpPr>
                <a:spLocks/>
              </p:cNvSpPr>
              <p:nvPr/>
            </p:nvSpPr>
            <p:spPr bwMode="auto">
              <a:xfrm>
                <a:off x="2414588" y="4635521"/>
                <a:ext cx="290512" cy="319088"/>
              </a:xfrm>
              <a:custGeom>
                <a:avLst/>
                <a:gdLst/>
                <a:ahLst/>
                <a:cxnLst>
                  <a:cxn ang="0">
                    <a:pos x="37" y="34"/>
                  </a:cxn>
                  <a:cxn ang="0">
                    <a:pos x="37" y="34"/>
                  </a:cxn>
                  <a:cxn ang="0">
                    <a:pos x="37" y="27"/>
                  </a:cxn>
                  <a:cxn ang="0">
                    <a:pos x="35" y="23"/>
                  </a:cxn>
                  <a:cxn ang="0">
                    <a:pos x="36" y="21"/>
                  </a:cxn>
                  <a:cxn ang="0">
                    <a:pos x="31" y="20"/>
                  </a:cxn>
                  <a:cxn ang="0">
                    <a:pos x="21" y="16"/>
                  </a:cxn>
                  <a:cxn ang="0">
                    <a:pos x="19" y="11"/>
                  </a:cxn>
                  <a:cxn ang="0">
                    <a:pos x="20" y="3"/>
                  </a:cxn>
                  <a:cxn ang="0">
                    <a:pos x="24" y="1"/>
                  </a:cxn>
                  <a:cxn ang="0">
                    <a:pos x="24" y="0"/>
                  </a:cxn>
                  <a:cxn ang="0">
                    <a:pos x="17" y="2"/>
                  </a:cxn>
                  <a:cxn ang="0">
                    <a:pos x="13" y="4"/>
                  </a:cxn>
                  <a:cxn ang="0">
                    <a:pos x="11" y="9"/>
                  </a:cxn>
                  <a:cxn ang="0">
                    <a:pos x="9" y="10"/>
                  </a:cxn>
                  <a:cxn ang="0">
                    <a:pos x="6" y="13"/>
                  </a:cxn>
                  <a:cxn ang="0">
                    <a:pos x="3" y="16"/>
                  </a:cxn>
                  <a:cxn ang="0">
                    <a:pos x="4" y="18"/>
                  </a:cxn>
                  <a:cxn ang="0">
                    <a:pos x="5" y="23"/>
                  </a:cxn>
                  <a:cxn ang="0">
                    <a:pos x="5" y="26"/>
                  </a:cxn>
                  <a:cxn ang="0">
                    <a:pos x="6" y="30"/>
                  </a:cxn>
                  <a:cxn ang="0">
                    <a:pos x="2" y="33"/>
                  </a:cxn>
                  <a:cxn ang="0">
                    <a:pos x="0" y="35"/>
                  </a:cxn>
                  <a:cxn ang="0">
                    <a:pos x="8" y="38"/>
                  </a:cxn>
                  <a:cxn ang="0">
                    <a:pos x="12" y="41"/>
                  </a:cxn>
                </a:cxnLst>
                <a:rect l="0" t="0" r="r" b="b"/>
                <a:pathLst>
                  <a:path w="37" h="41">
                    <a:moveTo>
                      <a:pt x="37" y="34"/>
                    </a:moveTo>
                    <a:cubicBezTo>
                      <a:pt x="37" y="34"/>
                      <a:pt x="37" y="34"/>
                      <a:pt x="37" y="34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12" y="41"/>
                      <a:pt x="12" y="41"/>
                      <a:pt x="12" y="41"/>
                    </a:cubicBezTo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1" name="Freeform 1444"/>
              <p:cNvSpPr>
                <a:spLocks/>
              </p:cNvSpPr>
              <p:nvPr/>
            </p:nvSpPr>
            <p:spPr bwMode="auto">
              <a:xfrm>
                <a:off x="2509838" y="4900634"/>
                <a:ext cx="195262" cy="139700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0" y="42"/>
                  </a:cxn>
                  <a:cxn ang="0">
                    <a:pos x="30" y="60"/>
                  </a:cxn>
                  <a:cxn ang="0">
                    <a:pos x="48" y="78"/>
                  </a:cxn>
                  <a:cxn ang="0">
                    <a:pos x="72" y="78"/>
                  </a:cxn>
                  <a:cxn ang="0">
                    <a:pos x="84" y="96"/>
                  </a:cxn>
                  <a:cxn ang="0">
                    <a:pos x="90" y="90"/>
                  </a:cxn>
                  <a:cxn ang="0">
                    <a:pos x="84" y="96"/>
                  </a:cxn>
                  <a:cxn ang="0">
                    <a:pos x="96" y="108"/>
                  </a:cxn>
                  <a:cxn ang="0">
                    <a:pos x="108" y="42"/>
                  </a:cxn>
                  <a:cxn ang="0">
                    <a:pos x="102" y="12"/>
                  </a:cxn>
                  <a:cxn ang="0">
                    <a:pos x="150" y="0"/>
                  </a:cxn>
                  <a:cxn ang="0">
                    <a:pos x="0" y="42"/>
                  </a:cxn>
                </a:cxnLst>
                <a:rect l="0" t="0" r="r" b="b"/>
                <a:pathLst>
                  <a:path w="150" h="108">
                    <a:moveTo>
                      <a:pt x="0" y="42"/>
                    </a:moveTo>
                    <a:lnTo>
                      <a:pt x="0" y="42"/>
                    </a:lnTo>
                    <a:lnTo>
                      <a:pt x="30" y="60"/>
                    </a:lnTo>
                    <a:lnTo>
                      <a:pt x="48" y="78"/>
                    </a:lnTo>
                    <a:lnTo>
                      <a:pt x="72" y="78"/>
                    </a:lnTo>
                    <a:lnTo>
                      <a:pt x="84" y="96"/>
                    </a:lnTo>
                    <a:lnTo>
                      <a:pt x="90" y="90"/>
                    </a:lnTo>
                    <a:lnTo>
                      <a:pt x="84" y="96"/>
                    </a:lnTo>
                    <a:lnTo>
                      <a:pt x="96" y="108"/>
                    </a:lnTo>
                    <a:lnTo>
                      <a:pt x="108" y="42"/>
                    </a:lnTo>
                    <a:lnTo>
                      <a:pt x="102" y="12"/>
                    </a:lnTo>
                    <a:lnTo>
                      <a:pt x="150" y="0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2" name="Freeform 1445"/>
              <p:cNvSpPr>
                <a:spLocks/>
              </p:cNvSpPr>
              <p:nvPr/>
            </p:nvSpPr>
            <p:spPr bwMode="auto">
              <a:xfrm>
                <a:off x="2509838" y="4900634"/>
                <a:ext cx="195262" cy="139700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0" y="42"/>
                  </a:cxn>
                  <a:cxn ang="0">
                    <a:pos x="30" y="60"/>
                  </a:cxn>
                  <a:cxn ang="0">
                    <a:pos x="48" y="78"/>
                  </a:cxn>
                  <a:cxn ang="0">
                    <a:pos x="72" y="78"/>
                  </a:cxn>
                  <a:cxn ang="0">
                    <a:pos x="84" y="96"/>
                  </a:cxn>
                  <a:cxn ang="0">
                    <a:pos x="90" y="90"/>
                  </a:cxn>
                  <a:cxn ang="0">
                    <a:pos x="84" y="96"/>
                  </a:cxn>
                  <a:cxn ang="0">
                    <a:pos x="96" y="108"/>
                  </a:cxn>
                  <a:cxn ang="0">
                    <a:pos x="108" y="42"/>
                  </a:cxn>
                  <a:cxn ang="0">
                    <a:pos x="102" y="12"/>
                  </a:cxn>
                  <a:cxn ang="0">
                    <a:pos x="150" y="0"/>
                  </a:cxn>
                </a:cxnLst>
                <a:rect l="0" t="0" r="r" b="b"/>
                <a:pathLst>
                  <a:path w="150" h="108">
                    <a:moveTo>
                      <a:pt x="0" y="42"/>
                    </a:moveTo>
                    <a:lnTo>
                      <a:pt x="0" y="42"/>
                    </a:lnTo>
                    <a:lnTo>
                      <a:pt x="30" y="60"/>
                    </a:lnTo>
                    <a:lnTo>
                      <a:pt x="48" y="78"/>
                    </a:lnTo>
                    <a:lnTo>
                      <a:pt x="72" y="78"/>
                    </a:lnTo>
                    <a:lnTo>
                      <a:pt x="84" y="96"/>
                    </a:lnTo>
                    <a:lnTo>
                      <a:pt x="90" y="90"/>
                    </a:lnTo>
                    <a:lnTo>
                      <a:pt x="84" y="96"/>
                    </a:lnTo>
                    <a:lnTo>
                      <a:pt x="96" y="108"/>
                    </a:lnTo>
                    <a:lnTo>
                      <a:pt x="108" y="42"/>
                    </a:lnTo>
                    <a:lnTo>
                      <a:pt x="102" y="12"/>
                    </a:lnTo>
                    <a:lnTo>
                      <a:pt x="150" y="0"/>
                    </a:lnTo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3" name="Freeform 1446"/>
              <p:cNvSpPr>
                <a:spLocks/>
              </p:cNvSpPr>
              <p:nvPr/>
            </p:nvSpPr>
            <p:spPr bwMode="auto">
              <a:xfrm>
                <a:off x="2854325" y="4727596"/>
                <a:ext cx="117475" cy="179388"/>
              </a:xfrm>
              <a:custGeom>
                <a:avLst/>
                <a:gdLst/>
                <a:ahLst/>
                <a:cxnLst>
                  <a:cxn ang="0">
                    <a:pos x="90" y="126"/>
                  </a:cxn>
                  <a:cxn ang="0">
                    <a:pos x="78" y="102"/>
                  </a:cxn>
                  <a:cxn ang="0">
                    <a:pos x="66" y="78"/>
                  </a:cxn>
                  <a:cxn ang="0">
                    <a:pos x="84" y="60"/>
                  </a:cxn>
                  <a:cxn ang="0">
                    <a:pos x="90" y="42"/>
                  </a:cxn>
                  <a:cxn ang="0">
                    <a:pos x="66" y="36"/>
                  </a:cxn>
                  <a:cxn ang="0">
                    <a:pos x="60" y="18"/>
                  </a:cxn>
                  <a:cxn ang="0">
                    <a:pos x="36" y="0"/>
                  </a:cxn>
                  <a:cxn ang="0">
                    <a:pos x="12" y="24"/>
                  </a:cxn>
                  <a:cxn ang="0">
                    <a:pos x="0" y="42"/>
                  </a:cxn>
                  <a:cxn ang="0">
                    <a:pos x="6" y="60"/>
                  </a:cxn>
                  <a:cxn ang="0">
                    <a:pos x="18" y="66"/>
                  </a:cxn>
                  <a:cxn ang="0">
                    <a:pos x="30" y="84"/>
                  </a:cxn>
                  <a:cxn ang="0">
                    <a:pos x="24" y="120"/>
                  </a:cxn>
                  <a:cxn ang="0">
                    <a:pos x="42" y="138"/>
                  </a:cxn>
                  <a:cxn ang="0">
                    <a:pos x="60" y="132"/>
                  </a:cxn>
                  <a:cxn ang="0">
                    <a:pos x="90" y="126"/>
                  </a:cxn>
                  <a:cxn ang="0">
                    <a:pos x="90" y="126"/>
                  </a:cxn>
                </a:cxnLst>
                <a:rect l="0" t="0" r="r" b="b"/>
                <a:pathLst>
                  <a:path w="90" h="138">
                    <a:moveTo>
                      <a:pt x="90" y="126"/>
                    </a:moveTo>
                    <a:lnTo>
                      <a:pt x="78" y="102"/>
                    </a:lnTo>
                    <a:lnTo>
                      <a:pt x="66" y="78"/>
                    </a:lnTo>
                    <a:lnTo>
                      <a:pt x="84" y="60"/>
                    </a:lnTo>
                    <a:lnTo>
                      <a:pt x="90" y="42"/>
                    </a:lnTo>
                    <a:lnTo>
                      <a:pt x="66" y="36"/>
                    </a:lnTo>
                    <a:lnTo>
                      <a:pt x="60" y="18"/>
                    </a:lnTo>
                    <a:lnTo>
                      <a:pt x="36" y="0"/>
                    </a:lnTo>
                    <a:lnTo>
                      <a:pt x="12" y="24"/>
                    </a:lnTo>
                    <a:lnTo>
                      <a:pt x="0" y="42"/>
                    </a:lnTo>
                    <a:lnTo>
                      <a:pt x="6" y="60"/>
                    </a:lnTo>
                    <a:lnTo>
                      <a:pt x="18" y="66"/>
                    </a:lnTo>
                    <a:lnTo>
                      <a:pt x="30" y="84"/>
                    </a:lnTo>
                    <a:lnTo>
                      <a:pt x="24" y="120"/>
                    </a:lnTo>
                    <a:lnTo>
                      <a:pt x="42" y="138"/>
                    </a:lnTo>
                    <a:lnTo>
                      <a:pt x="60" y="132"/>
                    </a:lnTo>
                    <a:lnTo>
                      <a:pt x="90" y="126"/>
                    </a:lnTo>
                    <a:lnTo>
                      <a:pt x="90" y="12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4" name="Freeform 1447"/>
              <p:cNvSpPr>
                <a:spLocks/>
              </p:cNvSpPr>
              <p:nvPr/>
            </p:nvSpPr>
            <p:spPr bwMode="auto">
              <a:xfrm>
                <a:off x="2854325" y="4727596"/>
                <a:ext cx="117475" cy="179388"/>
              </a:xfrm>
              <a:custGeom>
                <a:avLst/>
                <a:gdLst/>
                <a:ahLst/>
                <a:cxnLst>
                  <a:cxn ang="0">
                    <a:pos x="90" y="126"/>
                  </a:cxn>
                  <a:cxn ang="0">
                    <a:pos x="78" y="102"/>
                  </a:cxn>
                  <a:cxn ang="0">
                    <a:pos x="66" y="78"/>
                  </a:cxn>
                  <a:cxn ang="0">
                    <a:pos x="84" y="60"/>
                  </a:cxn>
                  <a:cxn ang="0">
                    <a:pos x="90" y="42"/>
                  </a:cxn>
                  <a:cxn ang="0">
                    <a:pos x="66" y="36"/>
                  </a:cxn>
                  <a:cxn ang="0">
                    <a:pos x="60" y="18"/>
                  </a:cxn>
                  <a:cxn ang="0">
                    <a:pos x="36" y="0"/>
                  </a:cxn>
                  <a:cxn ang="0">
                    <a:pos x="12" y="24"/>
                  </a:cxn>
                  <a:cxn ang="0">
                    <a:pos x="0" y="42"/>
                  </a:cxn>
                  <a:cxn ang="0">
                    <a:pos x="6" y="60"/>
                  </a:cxn>
                  <a:cxn ang="0">
                    <a:pos x="18" y="66"/>
                  </a:cxn>
                  <a:cxn ang="0">
                    <a:pos x="30" y="84"/>
                  </a:cxn>
                  <a:cxn ang="0">
                    <a:pos x="24" y="120"/>
                  </a:cxn>
                  <a:cxn ang="0">
                    <a:pos x="42" y="138"/>
                  </a:cxn>
                  <a:cxn ang="0">
                    <a:pos x="60" y="132"/>
                  </a:cxn>
                  <a:cxn ang="0">
                    <a:pos x="90" y="126"/>
                  </a:cxn>
                  <a:cxn ang="0">
                    <a:pos x="90" y="126"/>
                  </a:cxn>
                </a:cxnLst>
                <a:rect l="0" t="0" r="r" b="b"/>
                <a:pathLst>
                  <a:path w="90" h="138">
                    <a:moveTo>
                      <a:pt x="90" y="126"/>
                    </a:moveTo>
                    <a:lnTo>
                      <a:pt x="78" y="102"/>
                    </a:lnTo>
                    <a:lnTo>
                      <a:pt x="66" y="78"/>
                    </a:lnTo>
                    <a:lnTo>
                      <a:pt x="84" y="60"/>
                    </a:lnTo>
                    <a:lnTo>
                      <a:pt x="90" y="42"/>
                    </a:lnTo>
                    <a:lnTo>
                      <a:pt x="66" y="36"/>
                    </a:lnTo>
                    <a:lnTo>
                      <a:pt x="60" y="18"/>
                    </a:lnTo>
                    <a:lnTo>
                      <a:pt x="36" y="0"/>
                    </a:lnTo>
                    <a:lnTo>
                      <a:pt x="12" y="24"/>
                    </a:lnTo>
                    <a:lnTo>
                      <a:pt x="0" y="42"/>
                    </a:lnTo>
                    <a:lnTo>
                      <a:pt x="6" y="60"/>
                    </a:lnTo>
                    <a:lnTo>
                      <a:pt x="18" y="66"/>
                    </a:lnTo>
                    <a:lnTo>
                      <a:pt x="30" y="84"/>
                    </a:lnTo>
                    <a:lnTo>
                      <a:pt x="24" y="120"/>
                    </a:lnTo>
                    <a:lnTo>
                      <a:pt x="42" y="138"/>
                    </a:lnTo>
                    <a:lnTo>
                      <a:pt x="60" y="132"/>
                    </a:lnTo>
                    <a:lnTo>
                      <a:pt x="90" y="126"/>
                    </a:lnTo>
                    <a:lnTo>
                      <a:pt x="90" y="126"/>
                    </a:lnTo>
                  </a:path>
                </a:pathLst>
              </a:custGeom>
              <a:solidFill>
                <a:srgbClr val="6B92F5"/>
              </a:solidFill>
              <a:ln w="9525" cap="flat" cmpd="sng">
                <a:solidFill>
                  <a:srgbClr val="5786E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5" name="Freeform 1448"/>
              <p:cNvSpPr>
                <a:spLocks/>
              </p:cNvSpPr>
              <p:nvPr/>
            </p:nvSpPr>
            <p:spPr bwMode="auto">
              <a:xfrm>
                <a:off x="3028950" y="4799034"/>
                <a:ext cx="76200" cy="93662"/>
              </a:xfrm>
              <a:custGeom>
                <a:avLst/>
                <a:gdLst/>
                <a:ahLst/>
                <a:cxnLst>
                  <a:cxn ang="0">
                    <a:pos x="6" y="42"/>
                  </a:cxn>
                  <a:cxn ang="0">
                    <a:pos x="6" y="66"/>
                  </a:cxn>
                  <a:cxn ang="0">
                    <a:pos x="12" y="72"/>
                  </a:cxn>
                  <a:cxn ang="0">
                    <a:pos x="36" y="60"/>
                  </a:cxn>
                  <a:cxn ang="0">
                    <a:pos x="60" y="24"/>
                  </a:cxn>
                  <a:cxn ang="0">
                    <a:pos x="18" y="0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6" y="42"/>
                  </a:cxn>
                </a:cxnLst>
                <a:rect l="0" t="0" r="r" b="b"/>
                <a:pathLst>
                  <a:path w="60" h="72">
                    <a:moveTo>
                      <a:pt x="6" y="42"/>
                    </a:moveTo>
                    <a:lnTo>
                      <a:pt x="6" y="66"/>
                    </a:lnTo>
                    <a:lnTo>
                      <a:pt x="12" y="72"/>
                    </a:lnTo>
                    <a:lnTo>
                      <a:pt x="36" y="60"/>
                    </a:lnTo>
                    <a:lnTo>
                      <a:pt x="60" y="24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6" y="42"/>
                    </a:lnTo>
                    <a:close/>
                  </a:path>
                </a:pathLst>
              </a:custGeom>
              <a:solidFill>
                <a:srgbClr val="6B92F5"/>
              </a:solidFill>
              <a:ln w="9525" cap="flat" cmpd="sng">
                <a:solidFill>
                  <a:srgbClr val="5786E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6" name="Freeform 1449"/>
              <p:cNvSpPr>
                <a:spLocks/>
              </p:cNvSpPr>
              <p:nvPr/>
            </p:nvSpPr>
            <p:spPr bwMode="auto">
              <a:xfrm>
                <a:off x="2557463" y="5494359"/>
                <a:ext cx="484187" cy="1006475"/>
              </a:xfrm>
              <a:custGeom>
                <a:avLst/>
                <a:gdLst/>
                <a:ahLst/>
                <a:cxnLst>
                  <a:cxn ang="0">
                    <a:pos x="47" y="37"/>
                  </a:cxn>
                  <a:cxn ang="0">
                    <a:pos x="48" y="32"/>
                  </a:cxn>
                  <a:cxn ang="0">
                    <a:pos x="50" y="29"/>
                  </a:cxn>
                  <a:cxn ang="0">
                    <a:pos x="50" y="29"/>
                  </a:cxn>
                  <a:cxn ang="0">
                    <a:pos x="57" y="22"/>
                  </a:cxn>
                  <a:cxn ang="0">
                    <a:pos x="60" y="20"/>
                  </a:cxn>
                  <a:cxn ang="0">
                    <a:pos x="62" y="14"/>
                  </a:cxn>
                  <a:cxn ang="0">
                    <a:pos x="61" y="13"/>
                  </a:cxn>
                  <a:cxn ang="0">
                    <a:pos x="58" y="15"/>
                  </a:cxn>
                  <a:cxn ang="0">
                    <a:pos x="52" y="18"/>
                  </a:cxn>
                  <a:cxn ang="0">
                    <a:pos x="47" y="17"/>
                  </a:cxn>
                  <a:cxn ang="0">
                    <a:pos x="48" y="10"/>
                  </a:cxn>
                  <a:cxn ang="0">
                    <a:pos x="45" y="8"/>
                  </a:cxn>
                  <a:cxn ang="0">
                    <a:pos x="39" y="6"/>
                  </a:cxn>
                  <a:cxn ang="0">
                    <a:pos x="36" y="4"/>
                  </a:cxn>
                  <a:cxn ang="0">
                    <a:pos x="33" y="0"/>
                  </a:cxn>
                  <a:cxn ang="0">
                    <a:pos x="33" y="0"/>
                  </a:cxn>
                  <a:cxn ang="0">
                    <a:pos x="29" y="1"/>
                  </a:cxn>
                  <a:cxn ang="0">
                    <a:pos x="28" y="2"/>
                  </a:cxn>
                  <a:cxn ang="0">
                    <a:pos x="23" y="1"/>
                  </a:cxn>
                  <a:cxn ang="0">
                    <a:pos x="21" y="1"/>
                  </a:cxn>
                  <a:cxn ang="0">
                    <a:pos x="19" y="2"/>
                  </a:cxn>
                  <a:cxn ang="0">
                    <a:pos x="20" y="3"/>
                  </a:cxn>
                  <a:cxn ang="0">
                    <a:pos x="19" y="7"/>
                  </a:cxn>
                  <a:cxn ang="0">
                    <a:pos x="16" y="10"/>
                  </a:cxn>
                  <a:cxn ang="0">
                    <a:pos x="16" y="16"/>
                  </a:cxn>
                  <a:cxn ang="0">
                    <a:pos x="14" y="20"/>
                  </a:cxn>
                  <a:cxn ang="0">
                    <a:pos x="11" y="33"/>
                  </a:cxn>
                  <a:cxn ang="0">
                    <a:pos x="12" y="43"/>
                  </a:cxn>
                  <a:cxn ang="0">
                    <a:pos x="6" y="56"/>
                  </a:cxn>
                  <a:cxn ang="0">
                    <a:pos x="5" y="70"/>
                  </a:cxn>
                  <a:cxn ang="0">
                    <a:pos x="5" y="77"/>
                  </a:cxn>
                  <a:cxn ang="0">
                    <a:pos x="4" y="84"/>
                  </a:cxn>
                  <a:cxn ang="0">
                    <a:pos x="6" y="88"/>
                  </a:cxn>
                  <a:cxn ang="0">
                    <a:pos x="3" y="104"/>
                  </a:cxn>
                  <a:cxn ang="0">
                    <a:pos x="0" y="111"/>
                  </a:cxn>
                  <a:cxn ang="0">
                    <a:pos x="1" y="116"/>
                  </a:cxn>
                  <a:cxn ang="0">
                    <a:pos x="4" y="122"/>
                  </a:cxn>
                  <a:cxn ang="0">
                    <a:pos x="20" y="129"/>
                  </a:cxn>
                  <a:cxn ang="0">
                    <a:pos x="16" y="125"/>
                  </a:cxn>
                  <a:cxn ang="0">
                    <a:pos x="14" y="118"/>
                  </a:cxn>
                  <a:cxn ang="0">
                    <a:pos x="16" y="113"/>
                  </a:cxn>
                  <a:cxn ang="0">
                    <a:pos x="19" y="107"/>
                  </a:cxn>
                  <a:cxn ang="0">
                    <a:pos x="22" y="104"/>
                  </a:cxn>
                  <a:cxn ang="0">
                    <a:pos x="24" y="99"/>
                  </a:cxn>
                  <a:cxn ang="0">
                    <a:pos x="21" y="97"/>
                  </a:cxn>
                  <a:cxn ang="0">
                    <a:pos x="19" y="93"/>
                  </a:cxn>
                  <a:cxn ang="0">
                    <a:pos x="24" y="87"/>
                  </a:cxn>
                  <a:cxn ang="0">
                    <a:pos x="27" y="83"/>
                  </a:cxn>
                  <a:cxn ang="0">
                    <a:pos x="30" y="77"/>
                  </a:cxn>
                  <a:cxn ang="0">
                    <a:pos x="28" y="74"/>
                  </a:cxn>
                  <a:cxn ang="0">
                    <a:pos x="28" y="72"/>
                  </a:cxn>
                  <a:cxn ang="0">
                    <a:pos x="34" y="70"/>
                  </a:cxn>
                  <a:cxn ang="0">
                    <a:pos x="36" y="66"/>
                  </a:cxn>
                  <a:cxn ang="0">
                    <a:pos x="37" y="62"/>
                  </a:cxn>
                  <a:cxn ang="0">
                    <a:pos x="47" y="59"/>
                  </a:cxn>
                  <a:cxn ang="0">
                    <a:pos x="51" y="56"/>
                  </a:cxn>
                  <a:cxn ang="0">
                    <a:pos x="53" y="51"/>
                  </a:cxn>
                  <a:cxn ang="0">
                    <a:pos x="51" y="47"/>
                  </a:cxn>
                  <a:cxn ang="0">
                    <a:pos x="48" y="44"/>
                  </a:cxn>
                  <a:cxn ang="0">
                    <a:pos x="51" y="45"/>
                  </a:cxn>
                  <a:cxn ang="0">
                    <a:pos x="47" y="42"/>
                  </a:cxn>
                  <a:cxn ang="0">
                    <a:pos x="47" y="37"/>
                  </a:cxn>
                </a:cxnLst>
                <a:rect l="0" t="0" r="r" b="b"/>
                <a:pathLst>
                  <a:path w="62" h="129">
                    <a:moveTo>
                      <a:pt x="47" y="37"/>
                    </a:moveTo>
                    <a:cubicBezTo>
                      <a:pt x="48" y="32"/>
                      <a:pt x="48" y="32"/>
                      <a:pt x="48" y="32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7" y="22"/>
                      <a:pt x="57" y="22"/>
                      <a:pt x="57" y="22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2" y="18"/>
                      <a:pt x="52" y="18"/>
                      <a:pt x="52" y="18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5" y="77"/>
                      <a:pt x="5" y="77"/>
                      <a:pt x="5" y="77"/>
                    </a:cubicBezTo>
                    <a:cubicBezTo>
                      <a:pt x="4" y="84"/>
                      <a:pt x="4" y="84"/>
                      <a:pt x="4" y="84"/>
                    </a:cubicBezTo>
                    <a:cubicBezTo>
                      <a:pt x="6" y="88"/>
                      <a:pt x="6" y="88"/>
                      <a:pt x="6" y="88"/>
                    </a:cubicBezTo>
                    <a:cubicBezTo>
                      <a:pt x="3" y="104"/>
                      <a:pt x="3" y="104"/>
                      <a:pt x="3" y="104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1" y="116"/>
                      <a:pt x="1" y="116"/>
                      <a:pt x="1" y="116"/>
                    </a:cubicBezTo>
                    <a:cubicBezTo>
                      <a:pt x="4" y="122"/>
                      <a:pt x="4" y="122"/>
                      <a:pt x="4" y="122"/>
                    </a:cubicBezTo>
                    <a:cubicBezTo>
                      <a:pt x="20" y="129"/>
                      <a:pt x="20" y="129"/>
                      <a:pt x="20" y="129"/>
                    </a:cubicBezTo>
                    <a:cubicBezTo>
                      <a:pt x="16" y="125"/>
                      <a:pt x="16" y="125"/>
                      <a:pt x="16" y="125"/>
                    </a:cubicBezTo>
                    <a:cubicBezTo>
                      <a:pt x="14" y="118"/>
                      <a:pt x="14" y="118"/>
                      <a:pt x="14" y="118"/>
                    </a:cubicBezTo>
                    <a:cubicBezTo>
                      <a:pt x="16" y="113"/>
                      <a:pt x="16" y="113"/>
                      <a:pt x="16" y="113"/>
                    </a:cubicBezTo>
                    <a:cubicBezTo>
                      <a:pt x="19" y="107"/>
                      <a:pt x="19" y="107"/>
                      <a:pt x="19" y="107"/>
                    </a:cubicBezTo>
                    <a:cubicBezTo>
                      <a:pt x="22" y="104"/>
                      <a:pt x="22" y="104"/>
                      <a:pt x="22" y="104"/>
                    </a:cubicBezTo>
                    <a:cubicBezTo>
                      <a:pt x="24" y="99"/>
                      <a:pt x="24" y="99"/>
                      <a:pt x="24" y="99"/>
                    </a:cubicBezTo>
                    <a:cubicBezTo>
                      <a:pt x="21" y="97"/>
                      <a:pt x="21" y="97"/>
                      <a:pt x="21" y="97"/>
                    </a:cubicBezTo>
                    <a:cubicBezTo>
                      <a:pt x="19" y="93"/>
                      <a:pt x="19" y="93"/>
                      <a:pt x="19" y="93"/>
                    </a:cubicBezTo>
                    <a:cubicBezTo>
                      <a:pt x="24" y="87"/>
                      <a:pt x="24" y="87"/>
                      <a:pt x="24" y="87"/>
                    </a:cubicBezTo>
                    <a:cubicBezTo>
                      <a:pt x="27" y="83"/>
                      <a:pt x="27" y="83"/>
                      <a:pt x="27" y="83"/>
                    </a:cubicBezTo>
                    <a:cubicBezTo>
                      <a:pt x="27" y="83"/>
                      <a:pt x="28" y="81"/>
                      <a:pt x="30" y="77"/>
                    </a:cubicBezTo>
                    <a:cubicBezTo>
                      <a:pt x="33" y="73"/>
                      <a:pt x="28" y="74"/>
                      <a:pt x="28" y="74"/>
                    </a:cubicBezTo>
                    <a:cubicBezTo>
                      <a:pt x="28" y="72"/>
                      <a:pt x="28" y="72"/>
                      <a:pt x="28" y="72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36" y="66"/>
                      <a:pt x="36" y="66"/>
                      <a:pt x="36" y="66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2"/>
                      <a:pt x="42" y="60"/>
                      <a:pt x="47" y="59"/>
                    </a:cubicBezTo>
                    <a:cubicBezTo>
                      <a:pt x="52" y="58"/>
                      <a:pt x="51" y="56"/>
                      <a:pt x="51" y="56"/>
                    </a:cubicBezTo>
                    <a:cubicBezTo>
                      <a:pt x="53" y="51"/>
                      <a:pt x="53" y="51"/>
                      <a:pt x="53" y="51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48" y="44"/>
                      <a:pt x="48" y="44"/>
                      <a:pt x="48" y="44"/>
                    </a:cubicBezTo>
                    <a:cubicBezTo>
                      <a:pt x="51" y="45"/>
                      <a:pt x="51" y="45"/>
                      <a:pt x="51" y="45"/>
                    </a:cubicBezTo>
                    <a:cubicBezTo>
                      <a:pt x="47" y="42"/>
                      <a:pt x="47" y="42"/>
                      <a:pt x="47" y="42"/>
                    </a:cubicBezTo>
                    <a:lnTo>
                      <a:pt x="47" y="37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7" name="Freeform 1450"/>
              <p:cNvSpPr>
                <a:spLocks/>
              </p:cNvSpPr>
              <p:nvPr/>
            </p:nvSpPr>
            <p:spPr bwMode="auto">
              <a:xfrm>
                <a:off x="2814638" y="5429271"/>
                <a:ext cx="222250" cy="206375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0" y="36"/>
                  </a:cxn>
                  <a:cxn ang="0">
                    <a:pos x="0" y="48"/>
                  </a:cxn>
                  <a:cxn ang="0">
                    <a:pos x="18" y="72"/>
                  </a:cxn>
                  <a:cxn ang="0">
                    <a:pos x="36" y="84"/>
                  </a:cxn>
                  <a:cxn ang="0">
                    <a:pos x="72" y="96"/>
                  </a:cxn>
                  <a:cxn ang="0">
                    <a:pos x="90" y="108"/>
                  </a:cxn>
                  <a:cxn ang="0">
                    <a:pos x="84" y="150"/>
                  </a:cxn>
                  <a:cxn ang="0">
                    <a:pos x="114" y="156"/>
                  </a:cxn>
                  <a:cxn ang="0">
                    <a:pos x="150" y="138"/>
                  </a:cxn>
                  <a:cxn ang="0">
                    <a:pos x="168" y="126"/>
                  </a:cxn>
                  <a:cxn ang="0">
                    <a:pos x="162" y="114"/>
                  </a:cxn>
                  <a:cxn ang="0">
                    <a:pos x="162" y="90"/>
                  </a:cxn>
                  <a:cxn ang="0">
                    <a:pos x="144" y="84"/>
                  </a:cxn>
                  <a:cxn ang="0">
                    <a:pos x="120" y="54"/>
                  </a:cxn>
                  <a:cxn ang="0">
                    <a:pos x="108" y="42"/>
                  </a:cxn>
                  <a:cxn ang="0">
                    <a:pos x="90" y="12"/>
                  </a:cxn>
                  <a:cxn ang="0">
                    <a:pos x="90" y="6"/>
                  </a:cxn>
                  <a:cxn ang="0">
                    <a:pos x="78" y="0"/>
                  </a:cxn>
                  <a:cxn ang="0">
                    <a:pos x="48" y="0"/>
                  </a:cxn>
                </a:cxnLst>
                <a:rect l="0" t="0" r="r" b="b"/>
                <a:pathLst>
                  <a:path w="168" h="156">
                    <a:moveTo>
                      <a:pt x="48" y="0"/>
                    </a:moveTo>
                    <a:lnTo>
                      <a:pt x="0" y="36"/>
                    </a:lnTo>
                    <a:lnTo>
                      <a:pt x="0" y="48"/>
                    </a:lnTo>
                    <a:lnTo>
                      <a:pt x="18" y="72"/>
                    </a:lnTo>
                    <a:lnTo>
                      <a:pt x="36" y="84"/>
                    </a:lnTo>
                    <a:lnTo>
                      <a:pt x="72" y="96"/>
                    </a:lnTo>
                    <a:lnTo>
                      <a:pt x="90" y="108"/>
                    </a:lnTo>
                    <a:lnTo>
                      <a:pt x="84" y="150"/>
                    </a:lnTo>
                    <a:lnTo>
                      <a:pt x="114" y="156"/>
                    </a:lnTo>
                    <a:lnTo>
                      <a:pt x="150" y="138"/>
                    </a:lnTo>
                    <a:lnTo>
                      <a:pt x="168" y="126"/>
                    </a:lnTo>
                    <a:lnTo>
                      <a:pt x="162" y="114"/>
                    </a:lnTo>
                    <a:lnTo>
                      <a:pt x="162" y="90"/>
                    </a:lnTo>
                    <a:lnTo>
                      <a:pt x="144" y="84"/>
                    </a:lnTo>
                    <a:lnTo>
                      <a:pt x="120" y="54"/>
                    </a:lnTo>
                    <a:lnTo>
                      <a:pt x="108" y="42"/>
                    </a:lnTo>
                    <a:lnTo>
                      <a:pt x="90" y="12"/>
                    </a:lnTo>
                    <a:lnTo>
                      <a:pt x="90" y="6"/>
                    </a:lnTo>
                    <a:lnTo>
                      <a:pt x="78" y="0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8" name="Freeform 1451"/>
              <p:cNvSpPr>
                <a:spLocks/>
              </p:cNvSpPr>
              <p:nvPr/>
            </p:nvSpPr>
            <p:spPr bwMode="auto">
              <a:xfrm>
                <a:off x="2927350" y="5719784"/>
                <a:ext cx="131763" cy="147637"/>
              </a:xfrm>
              <a:custGeom>
                <a:avLst/>
                <a:gdLst/>
                <a:ahLst/>
                <a:cxnLst>
                  <a:cxn ang="0">
                    <a:pos x="66" y="24"/>
                  </a:cxn>
                  <a:cxn ang="0">
                    <a:pos x="36" y="6"/>
                  </a:cxn>
                  <a:cxn ang="0">
                    <a:pos x="18" y="0"/>
                  </a:cxn>
                  <a:cxn ang="0">
                    <a:pos x="6" y="18"/>
                  </a:cxn>
                  <a:cxn ang="0">
                    <a:pos x="0" y="48"/>
                  </a:cxn>
                  <a:cxn ang="0">
                    <a:pos x="0" y="78"/>
                  </a:cxn>
                  <a:cxn ang="0">
                    <a:pos x="24" y="96"/>
                  </a:cxn>
                  <a:cxn ang="0">
                    <a:pos x="36" y="108"/>
                  </a:cxn>
                  <a:cxn ang="0">
                    <a:pos x="66" y="114"/>
                  </a:cxn>
                  <a:cxn ang="0">
                    <a:pos x="96" y="90"/>
                  </a:cxn>
                  <a:cxn ang="0">
                    <a:pos x="102" y="78"/>
                  </a:cxn>
                  <a:cxn ang="0">
                    <a:pos x="84" y="42"/>
                  </a:cxn>
                  <a:cxn ang="0">
                    <a:pos x="66" y="24"/>
                  </a:cxn>
                </a:cxnLst>
                <a:rect l="0" t="0" r="r" b="b"/>
                <a:pathLst>
                  <a:path w="102" h="114">
                    <a:moveTo>
                      <a:pt x="66" y="24"/>
                    </a:moveTo>
                    <a:lnTo>
                      <a:pt x="36" y="6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48"/>
                    </a:lnTo>
                    <a:lnTo>
                      <a:pt x="0" y="78"/>
                    </a:lnTo>
                    <a:lnTo>
                      <a:pt x="24" y="96"/>
                    </a:lnTo>
                    <a:lnTo>
                      <a:pt x="36" y="108"/>
                    </a:lnTo>
                    <a:lnTo>
                      <a:pt x="66" y="114"/>
                    </a:lnTo>
                    <a:lnTo>
                      <a:pt x="96" y="90"/>
                    </a:lnTo>
                    <a:lnTo>
                      <a:pt x="102" y="78"/>
                    </a:lnTo>
                    <a:lnTo>
                      <a:pt x="84" y="42"/>
                    </a:lnTo>
                    <a:lnTo>
                      <a:pt x="66" y="24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9" name="Freeform 1452"/>
              <p:cNvSpPr>
                <a:spLocks/>
              </p:cNvSpPr>
              <p:nvPr/>
            </p:nvSpPr>
            <p:spPr bwMode="auto">
              <a:xfrm>
                <a:off x="2641600" y="5189559"/>
                <a:ext cx="292100" cy="319087"/>
              </a:xfrm>
              <a:custGeom>
                <a:avLst/>
                <a:gdLst/>
                <a:ahLst/>
                <a:cxnLst>
                  <a:cxn ang="0">
                    <a:pos x="22" y="39"/>
                  </a:cxn>
                  <a:cxn ang="0">
                    <a:pos x="22" y="37"/>
                  </a:cxn>
                  <a:cxn ang="0">
                    <a:pos x="30" y="31"/>
                  </a:cxn>
                  <a:cxn ang="0">
                    <a:pos x="35" y="31"/>
                  </a:cxn>
                  <a:cxn ang="0">
                    <a:pos x="37" y="32"/>
                  </a:cxn>
                  <a:cxn ang="0">
                    <a:pos x="37" y="25"/>
                  </a:cxn>
                  <a:cxn ang="0">
                    <a:pos x="37" y="21"/>
                  </a:cxn>
                  <a:cxn ang="0">
                    <a:pos x="31" y="20"/>
                  </a:cxn>
                  <a:cxn ang="0">
                    <a:pos x="29" y="17"/>
                  </a:cxn>
                  <a:cxn ang="0">
                    <a:pos x="29" y="13"/>
                  </a:cxn>
                  <a:cxn ang="0">
                    <a:pos x="22" y="10"/>
                  </a:cxn>
                  <a:cxn ang="0">
                    <a:pos x="16" y="7"/>
                  </a:cxn>
                  <a:cxn ang="0">
                    <a:pos x="15" y="1"/>
                  </a:cxn>
                  <a:cxn ang="0">
                    <a:pos x="9" y="0"/>
                  </a:cxn>
                  <a:cxn ang="0">
                    <a:pos x="5" y="3"/>
                  </a:cxn>
                  <a:cxn ang="0">
                    <a:pos x="1" y="4"/>
                  </a:cxn>
                  <a:cxn ang="0">
                    <a:pos x="3" y="7"/>
                  </a:cxn>
                  <a:cxn ang="0">
                    <a:pos x="2" y="15"/>
                  </a:cxn>
                  <a:cxn ang="0">
                    <a:pos x="1" y="21"/>
                  </a:cxn>
                  <a:cxn ang="0">
                    <a:pos x="0" y="26"/>
                  </a:cxn>
                  <a:cxn ang="0">
                    <a:pos x="1" y="25"/>
                  </a:cxn>
                  <a:cxn ang="0">
                    <a:pos x="4" y="28"/>
                  </a:cxn>
                  <a:cxn ang="0">
                    <a:pos x="3" y="32"/>
                  </a:cxn>
                  <a:cxn ang="0">
                    <a:pos x="7" y="39"/>
                  </a:cxn>
                  <a:cxn ang="0">
                    <a:pos x="8" y="41"/>
                  </a:cxn>
                  <a:cxn ang="0">
                    <a:pos x="10" y="40"/>
                  </a:cxn>
                  <a:cxn ang="0">
                    <a:pos x="12" y="40"/>
                  </a:cxn>
                  <a:cxn ang="0">
                    <a:pos x="17" y="41"/>
                  </a:cxn>
                  <a:cxn ang="0">
                    <a:pos x="18" y="40"/>
                  </a:cxn>
                  <a:cxn ang="0">
                    <a:pos x="22" y="39"/>
                  </a:cxn>
                  <a:cxn ang="0">
                    <a:pos x="22" y="39"/>
                  </a:cxn>
                </a:cxnLst>
                <a:rect l="0" t="0" r="r" b="b"/>
                <a:pathLst>
                  <a:path w="37" h="41">
                    <a:moveTo>
                      <a:pt x="22" y="39"/>
                    </a:moveTo>
                    <a:cubicBezTo>
                      <a:pt x="22" y="37"/>
                      <a:pt x="22" y="37"/>
                      <a:pt x="22" y="37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7" y="21"/>
                      <a:pt x="32" y="20"/>
                      <a:pt x="31" y="20"/>
                    </a:cubicBezTo>
                    <a:cubicBezTo>
                      <a:pt x="31" y="20"/>
                      <a:pt x="29" y="17"/>
                      <a:pt x="29" y="17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0" name="Freeform 1453"/>
              <p:cNvSpPr>
                <a:spLocks/>
              </p:cNvSpPr>
              <p:nvPr/>
            </p:nvSpPr>
            <p:spPr bwMode="auto">
              <a:xfrm>
                <a:off x="2557463" y="4806971"/>
                <a:ext cx="955675" cy="1012825"/>
              </a:xfrm>
              <a:custGeom>
                <a:avLst/>
                <a:gdLst/>
                <a:ahLst/>
                <a:cxnLst>
                  <a:cxn ang="0">
                    <a:pos x="62" y="102"/>
                  </a:cxn>
                  <a:cxn ang="0">
                    <a:pos x="57" y="110"/>
                  </a:cxn>
                  <a:cxn ang="0">
                    <a:pos x="50" y="117"/>
                  </a:cxn>
                  <a:cxn ang="0">
                    <a:pos x="50" y="117"/>
                  </a:cxn>
                  <a:cxn ang="0">
                    <a:pos x="58" y="121"/>
                  </a:cxn>
                  <a:cxn ang="0">
                    <a:pos x="64" y="130"/>
                  </a:cxn>
                  <a:cxn ang="0">
                    <a:pos x="69" y="123"/>
                  </a:cxn>
                  <a:cxn ang="0">
                    <a:pos x="78" y="105"/>
                  </a:cxn>
                  <a:cxn ang="0">
                    <a:pos x="92" y="92"/>
                  </a:cxn>
                  <a:cxn ang="0">
                    <a:pos x="101" y="90"/>
                  </a:cxn>
                  <a:cxn ang="0">
                    <a:pos x="104" y="82"/>
                  </a:cxn>
                  <a:cxn ang="0">
                    <a:pos x="108" y="75"/>
                  </a:cxn>
                  <a:cxn ang="0">
                    <a:pos x="112" y="57"/>
                  </a:cxn>
                  <a:cxn ang="0">
                    <a:pos x="122" y="41"/>
                  </a:cxn>
                  <a:cxn ang="0">
                    <a:pos x="114" y="32"/>
                  </a:cxn>
                  <a:cxn ang="0">
                    <a:pos x="95" y="26"/>
                  </a:cxn>
                  <a:cxn ang="0">
                    <a:pos x="90" y="22"/>
                  </a:cxn>
                  <a:cxn ang="0">
                    <a:pos x="75" y="15"/>
                  </a:cxn>
                  <a:cxn ang="0">
                    <a:pos x="71" y="3"/>
                  </a:cxn>
                  <a:cxn ang="0">
                    <a:pos x="66" y="9"/>
                  </a:cxn>
                  <a:cxn ang="0">
                    <a:pos x="61" y="10"/>
                  </a:cxn>
                  <a:cxn ang="0">
                    <a:pos x="56" y="10"/>
                  </a:cxn>
                  <a:cxn ang="0">
                    <a:pos x="53" y="11"/>
                  </a:cxn>
                  <a:cxn ang="0">
                    <a:pos x="48" y="12"/>
                  </a:cxn>
                  <a:cxn ang="0">
                    <a:pos x="42" y="10"/>
                  </a:cxn>
                  <a:cxn ang="0">
                    <a:pos x="41" y="1"/>
                  </a:cxn>
                  <a:cxn ang="0">
                    <a:pos x="40" y="2"/>
                  </a:cxn>
                  <a:cxn ang="0">
                    <a:pos x="27" y="4"/>
                  </a:cxn>
                  <a:cxn ang="0">
                    <a:pos x="31" y="12"/>
                  </a:cxn>
                  <a:cxn ang="0">
                    <a:pos x="19" y="12"/>
                  </a:cxn>
                  <a:cxn ang="0">
                    <a:pos x="12" y="19"/>
                  </a:cxn>
                  <a:cxn ang="0">
                    <a:pos x="8" y="28"/>
                  </a:cxn>
                  <a:cxn ang="0">
                    <a:pos x="4" y="33"/>
                  </a:cxn>
                  <a:cxn ang="0">
                    <a:pos x="0" y="45"/>
                  </a:cxn>
                  <a:cxn ang="0">
                    <a:pos x="9" y="46"/>
                  </a:cxn>
                  <a:cxn ang="0">
                    <a:pos x="12" y="52"/>
                  </a:cxn>
                  <a:cxn ang="0">
                    <a:pos x="16" y="52"/>
                  </a:cxn>
                  <a:cxn ang="0">
                    <a:pos x="26" y="50"/>
                  </a:cxn>
                  <a:cxn ang="0">
                    <a:pos x="33" y="59"/>
                  </a:cxn>
                  <a:cxn ang="0">
                    <a:pos x="40" y="66"/>
                  </a:cxn>
                  <a:cxn ang="0">
                    <a:pos x="48" y="70"/>
                  </a:cxn>
                  <a:cxn ang="0">
                    <a:pos x="48" y="81"/>
                  </a:cxn>
                </a:cxnLst>
                <a:rect l="0" t="0" r="r" b="b"/>
                <a:pathLst>
                  <a:path w="122" h="130">
                    <a:moveTo>
                      <a:pt x="61" y="101"/>
                    </a:moveTo>
                    <a:cubicBezTo>
                      <a:pt x="62" y="102"/>
                      <a:pt x="62" y="102"/>
                      <a:pt x="62" y="102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57" y="110"/>
                      <a:pt x="57" y="110"/>
                      <a:pt x="57" y="110"/>
                    </a:cubicBezTo>
                    <a:cubicBezTo>
                      <a:pt x="50" y="117"/>
                      <a:pt x="50" y="117"/>
                      <a:pt x="50" y="117"/>
                    </a:cubicBezTo>
                    <a:cubicBezTo>
                      <a:pt x="50" y="117"/>
                      <a:pt x="50" y="117"/>
                      <a:pt x="50" y="117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0" y="117"/>
                      <a:pt x="50" y="117"/>
                      <a:pt x="50" y="117"/>
                    </a:cubicBezTo>
                    <a:cubicBezTo>
                      <a:pt x="53" y="118"/>
                      <a:pt x="53" y="118"/>
                      <a:pt x="53" y="118"/>
                    </a:cubicBezTo>
                    <a:cubicBezTo>
                      <a:pt x="58" y="121"/>
                      <a:pt x="58" y="121"/>
                      <a:pt x="58" y="121"/>
                    </a:cubicBezTo>
                    <a:cubicBezTo>
                      <a:pt x="61" y="124"/>
                      <a:pt x="61" y="124"/>
                      <a:pt x="61" y="124"/>
                    </a:cubicBezTo>
                    <a:cubicBezTo>
                      <a:pt x="64" y="130"/>
                      <a:pt x="64" y="130"/>
                      <a:pt x="64" y="130"/>
                    </a:cubicBezTo>
                    <a:cubicBezTo>
                      <a:pt x="65" y="127"/>
                      <a:pt x="65" y="127"/>
                      <a:pt x="65" y="127"/>
                    </a:cubicBezTo>
                    <a:cubicBezTo>
                      <a:pt x="69" y="123"/>
                      <a:pt x="69" y="123"/>
                      <a:pt x="69" y="123"/>
                    </a:cubicBezTo>
                    <a:cubicBezTo>
                      <a:pt x="74" y="118"/>
                      <a:pt x="74" y="118"/>
                      <a:pt x="74" y="118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81" y="99"/>
                      <a:pt x="81" y="99"/>
                      <a:pt x="81" y="99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9" y="91"/>
                      <a:pt x="99" y="91"/>
                      <a:pt x="99" y="91"/>
                    </a:cubicBezTo>
                    <a:cubicBezTo>
                      <a:pt x="101" y="90"/>
                      <a:pt x="101" y="90"/>
                      <a:pt x="101" y="90"/>
                    </a:cubicBezTo>
                    <a:cubicBezTo>
                      <a:pt x="103" y="86"/>
                      <a:pt x="103" y="86"/>
                      <a:pt x="103" y="86"/>
                    </a:cubicBezTo>
                    <a:cubicBezTo>
                      <a:pt x="104" y="82"/>
                      <a:pt x="104" y="82"/>
                      <a:pt x="104" y="82"/>
                    </a:cubicBezTo>
                    <a:cubicBezTo>
                      <a:pt x="107" y="77"/>
                      <a:pt x="107" y="77"/>
                      <a:pt x="107" y="77"/>
                    </a:cubicBezTo>
                    <a:cubicBezTo>
                      <a:pt x="108" y="75"/>
                      <a:pt x="108" y="75"/>
                      <a:pt x="108" y="75"/>
                    </a:cubicBezTo>
                    <a:cubicBezTo>
                      <a:pt x="109" y="58"/>
                      <a:pt x="109" y="58"/>
                      <a:pt x="109" y="58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22" y="44"/>
                      <a:pt x="122" y="44"/>
                      <a:pt x="122" y="44"/>
                    </a:cubicBezTo>
                    <a:cubicBezTo>
                      <a:pt x="122" y="41"/>
                      <a:pt x="122" y="41"/>
                      <a:pt x="122" y="41"/>
                    </a:cubicBezTo>
                    <a:cubicBezTo>
                      <a:pt x="120" y="34"/>
                      <a:pt x="120" y="34"/>
                      <a:pt x="120" y="34"/>
                    </a:cubicBezTo>
                    <a:cubicBezTo>
                      <a:pt x="114" y="32"/>
                      <a:pt x="114" y="32"/>
                      <a:pt x="114" y="32"/>
                    </a:cubicBezTo>
                    <a:cubicBezTo>
                      <a:pt x="105" y="27"/>
                      <a:pt x="105" y="27"/>
                      <a:pt x="105" y="27"/>
                    </a:cubicBezTo>
                    <a:cubicBezTo>
                      <a:pt x="95" y="26"/>
                      <a:pt x="95" y="26"/>
                      <a:pt x="95" y="26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90" y="22"/>
                      <a:pt x="90" y="22"/>
                      <a:pt x="90" y="22"/>
                    </a:cubicBezTo>
                    <a:cubicBezTo>
                      <a:pt x="82" y="19"/>
                      <a:pt x="82" y="19"/>
                      <a:pt x="82" y="19"/>
                    </a:cubicBezTo>
                    <a:cubicBezTo>
                      <a:pt x="75" y="15"/>
                      <a:pt x="75" y="15"/>
                      <a:pt x="75" y="15"/>
                    </a:cubicBezTo>
                    <a:cubicBezTo>
                      <a:pt x="74" y="11"/>
                      <a:pt x="74" y="11"/>
                      <a:pt x="74" y="11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66" y="9"/>
                      <a:pt x="66" y="9"/>
                      <a:pt x="66" y="9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7" y="56"/>
                      <a:pt x="27" y="56"/>
                      <a:pt x="27" y="56"/>
                    </a:cubicBezTo>
                    <a:cubicBezTo>
                      <a:pt x="33" y="59"/>
                      <a:pt x="33" y="59"/>
                      <a:pt x="33" y="59"/>
                    </a:cubicBezTo>
                    <a:cubicBezTo>
                      <a:pt x="40" y="62"/>
                      <a:pt x="40" y="62"/>
                      <a:pt x="40" y="62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2" y="69"/>
                      <a:pt x="42" y="69"/>
                    </a:cubicBezTo>
                    <a:cubicBezTo>
                      <a:pt x="43" y="69"/>
                      <a:pt x="48" y="70"/>
                      <a:pt x="48" y="70"/>
                    </a:cubicBezTo>
                    <a:cubicBezTo>
                      <a:pt x="48" y="74"/>
                      <a:pt x="48" y="74"/>
                      <a:pt x="48" y="74"/>
                    </a:cubicBezTo>
                    <a:cubicBezTo>
                      <a:pt x="48" y="81"/>
                      <a:pt x="48" y="81"/>
                      <a:pt x="48" y="81"/>
                    </a:cubicBezTo>
                  </a:path>
                </a:pathLst>
              </a:custGeom>
              <a:solidFill>
                <a:srgbClr val="6B92F5"/>
              </a:solidFill>
              <a:ln w="9525" cap="flat" cmpd="sng">
                <a:solidFill>
                  <a:srgbClr val="5786E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1" name="Freeform 1454"/>
              <p:cNvSpPr>
                <a:spLocks/>
              </p:cNvSpPr>
              <p:nvPr/>
            </p:nvSpPr>
            <p:spPr bwMode="auto">
              <a:xfrm>
                <a:off x="2933700" y="5438796"/>
                <a:ext cx="103188" cy="1571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6"/>
                  </a:cxn>
                  <a:cxn ang="0">
                    <a:pos x="18" y="36"/>
                  </a:cxn>
                  <a:cxn ang="0">
                    <a:pos x="30" y="48"/>
                  </a:cxn>
                  <a:cxn ang="0">
                    <a:pos x="54" y="78"/>
                  </a:cxn>
                  <a:cxn ang="0">
                    <a:pos x="66" y="96"/>
                  </a:cxn>
                  <a:cxn ang="0">
                    <a:pos x="72" y="108"/>
                  </a:cxn>
                  <a:cxn ang="0">
                    <a:pos x="78" y="120"/>
                  </a:cxn>
                  <a:cxn ang="0">
                    <a:pos x="0" y="0"/>
                  </a:cxn>
                </a:cxnLst>
                <a:rect l="0" t="0" r="r" b="b"/>
                <a:pathLst>
                  <a:path w="78" h="120">
                    <a:moveTo>
                      <a:pt x="0" y="0"/>
                    </a:moveTo>
                    <a:lnTo>
                      <a:pt x="0" y="6"/>
                    </a:lnTo>
                    <a:lnTo>
                      <a:pt x="18" y="36"/>
                    </a:lnTo>
                    <a:lnTo>
                      <a:pt x="30" y="48"/>
                    </a:lnTo>
                    <a:lnTo>
                      <a:pt x="54" y="78"/>
                    </a:lnTo>
                    <a:lnTo>
                      <a:pt x="66" y="96"/>
                    </a:lnTo>
                    <a:lnTo>
                      <a:pt x="72" y="108"/>
                    </a:lnTo>
                    <a:lnTo>
                      <a:pt x="78" y="1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2" name="Freeform 1455"/>
              <p:cNvSpPr>
                <a:spLocks/>
              </p:cNvSpPr>
              <p:nvPr/>
            </p:nvSpPr>
            <p:spPr bwMode="auto">
              <a:xfrm>
                <a:off x="2933700" y="5438796"/>
                <a:ext cx="103188" cy="1571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6"/>
                  </a:cxn>
                  <a:cxn ang="0">
                    <a:pos x="18" y="36"/>
                  </a:cxn>
                  <a:cxn ang="0">
                    <a:pos x="30" y="48"/>
                  </a:cxn>
                  <a:cxn ang="0">
                    <a:pos x="54" y="78"/>
                  </a:cxn>
                  <a:cxn ang="0">
                    <a:pos x="66" y="96"/>
                  </a:cxn>
                  <a:cxn ang="0">
                    <a:pos x="72" y="108"/>
                  </a:cxn>
                  <a:cxn ang="0">
                    <a:pos x="78" y="120"/>
                  </a:cxn>
                </a:cxnLst>
                <a:rect l="0" t="0" r="r" b="b"/>
                <a:pathLst>
                  <a:path w="78" h="120">
                    <a:moveTo>
                      <a:pt x="0" y="0"/>
                    </a:moveTo>
                    <a:lnTo>
                      <a:pt x="0" y="6"/>
                    </a:lnTo>
                    <a:lnTo>
                      <a:pt x="18" y="36"/>
                    </a:lnTo>
                    <a:lnTo>
                      <a:pt x="30" y="48"/>
                    </a:lnTo>
                    <a:lnTo>
                      <a:pt x="54" y="78"/>
                    </a:lnTo>
                    <a:lnTo>
                      <a:pt x="66" y="96"/>
                    </a:lnTo>
                    <a:lnTo>
                      <a:pt x="72" y="108"/>
                    </a:lnTo>
                    <a:lnTo>
                      <a:pt x="78" y="120"/>
                    </a:lnTo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3" name="Freeform 1456"/>
              <p:cNvSpPr>
                <a:spLocks/>
              </p:cNvSpPr>
              <p:nvPr/>
            </p:nvSpPr>
            <p:spPr bwMode="auto">
              <a:xfrm>
                <a:off x="2940050" y="4783159"/>
                <a:ext cx="96838" cy="109537"/>
              </a:xfrm>
              <a:custGeom>
                <a:avLst/>
                <a:gdLst/>
                <a:ahLst/>
                <a:cxnLst>
                  <a:cxn ang="0">
                    <a:pos x="72" y="78"/>
                  </a:cxn>
                  <a:cxn ang="0">
                    <a:pos x="72" y="54"/>
                  </a:cxn>
                  <a:cxn ang="0">
                    <a:pos x="66" y="30"/>
                  </a:cxn>
                  <a:cxn ang="0">
                    <a:pos x="72" y="12"/>
                  </a:cxn>
                  <a:cxn ang="0">
                    <a:pos x="24" y="6"/>
                  </a:cxn>
                  <a:cxn ang="0">
                    <a:pos x="24" y="0"/>
                  </a:cxn>
                  <a:cxn ang="0">
                    <a:pos x="18" y="18"/>
                  </a:cxn>
                  <a:cxn ang="0">
                    <a:pos x="0" y="36"/>
                  </a:cxn>
                  <a:cxn ang="0">
                    <a:pos x="12" y="60"/>
                  </a:cxn>
                  <a:cxn ang="0">
                    <a:pos x="24" y="84"/>
                  </a:cxn>
                  <a:cxn ang="0">
                    <a:pos x="30" y="84"/>
                  </a:cxn>
                  <a:cxn ang="0">
                    <a:pos x="42" y="78"/>
                  </a:cxn>
                  <a:cxn ang="0">
                    <a:pos x="72" y="78"/>
                  </a:cxn>
                  <a:cxn ang="0">
                    <a:pos x="72" y="78"/>
                  </a:cxn>
                </a:cxnLst>
                <a:rect l="0" t="0" r="r" b="b"/>
                <a:pathLst>
                  <a:path w="72" h="84">
                    <a:moveTo>
                      <a:pt x="72" y="78"/>
                    </a:moveTo>
                    <a:lnTo>
                      <a:pt x="72" y="54"/>
                    </a:lnTo>
                    <a:lnTo>
                      <a:pt x="66" y="30"/>
                    </a:lnTo>
                    <a:lnTo>
                      <a:pt x="72" y="12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8" y="18"/>
                    </a:lnTo>
                    <a:lnTo>
                      <a:pt x="0" y="36"/>
                    </a:lnTo>
                    <a:lnTo>
                      <a:pt x="12" y="60"/>
                    </a:lnTo>
                    <a:lnTo>
                      <a:pt x="24" y="84"/>
                    </a:lnTo>
                    <a:lnTo>
                      <a:pt x="30" y="84"/>
                    </a:lnTo>
                    <a:lnTo>
                      <a:pt x="42" y="78"/>
                    </a:lnTo>
                    <a:lnTo>
                      <a:pt x="72" y="78"/>
                    </a:lnTo>
                    <a:lnTo>
                      <a:pt x="72" y="78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4" name="Freeform 1457"/>
              <p:cNvSpPr>
                <a:spLocks/>
              </p:cNvSpPr>
              <p:nvPr/>
            </p:nvSpPr>
            <p:spPr bwMode="auto">
              <a:xfrm>
                <a:off x="2940050" y="4783159"/>
                <a:ext cx="96838" cy="109537"/>
              </a:xfrm>
              <a:custGeom>
                <a:avLst/>
                <a:gdLst/>
                <a:ahLst/>
                <a:cxnLst>
                  <a:cxn ang="0">
                    <a:pos x="72" y="78"/>
                  </a:cxn>
                  <a:cxn ang="0">
                    <a:pos x="72" y="54"/>
                  </a:cxn>
                  <a:cxn ang="0">
                    <a:pos x="66" y="30"/>
                  </a:cxn>
                  <a:cxn ang="0">
                    <a:pos x="72" y="12"/>
                  </a:cxn>
                  <a:cxn ang="0">
                    <a:pos x="24" y="6"/>
                  </a:cxn>
                  <a:cxn ang="0">
                    <a:pos x="24" y="0"/>
                  </a:cxn>
                  <a:cxn ang="0">
                    <a:pos x="18" y="18"/>
                  </a:cxn>
                  <a:cxn ang="0">
                    <a:pos x="0" y="36"/>
                  </a:cxn>
                  <a:cxn ang="0">
                    <a:pos x="12" y="60"/>
                  </a:cxn>
                  <a:cxn ang="0">
                    <a:pos x="24" y="84"/>
                  </a:cxn>
                  <a:cxn ang="0">
                    <a:pos x="30" y="84"/>
                  </a:cxn>
                  <a:cxn ang="0">
                    <a:pos x="42" y="78"/>
                  </a:cxn>
                  <a:cxn ang="0">
                    <a:pos x="72" y="78"/>
                  </a:cxn>
                  <a:cxn ang="0">
                    <a:pos x="72" y="78"/>
                  </a:cxn>
                </a:cxnLst>
                <a:rect l="0" t="0" r="r" b="b"/>
                <a:pathLst>
                  <a:path w="72" h="84">
                    <a:moveTo>
                      <a:pt x="72" y="78"/>
                    </a:moveTo>
                    <a:lnTo>
                      <a:pt x="72" y="54"/>
                    </a:lnTo>
                    <a:lnTo>
                      <a:pt x="66" y="30"/>
                    </a:lnTo>
                    <a:lnTo>
                      <a:pt x="72" y="12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8" y="18"/>
                    </a:lnTo>
                    <a:lnTo>
                      <a:pt x="0" y="36"/>
                    </a:lnTo>
                    <a:lnTo>
                      <a:pt x="12" y="60"/>
                    </a:lnTo>
                    <a:lnTo>
                      <a:pt x="24" y="84"/>
                    </a:lnTo>
                    <a:lnTo>
                      <a:pt x="30" y="84"/>
                    </a:lnTo>
                    <a:lnTo>
                      <a:pt x="42" y="78"/>
                    </a:lnTo>
                    <a:lnTo>
                      <a:pt x="72" y="78"/>
                    </a:lnTo>
                    <a:lnTo>
                      <a:pt x="72" y="78"/>
                    </a:lnTo>
                  </a:path>
                </a:pathLst>
              </a:custGeom>
              <a:solidFill>
                <a:srgbClr val="6B92F5"/>
              </a:solidFill>
              <a:ln w="9525" cap="flat" cmpd="sng">
                <a:solidFill>
                  <a:srgbClr val="5786E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5" name="Freeform 1458"/>
              <p:cNvSpPr>
                <a:spLocks/>
              </p:cNvSpPr>
              <p:nvPr/>
            </p:nvSpPr>
            <p:spPr bwMode="auto">
              <a:xfrm>
                <a:off x="2566988" y="4641871"/>
                <a:ext cx="334962" cy="280988"/>
              </a:xfrm>
              <a:custGeom>
                <a:avLst/>
                <a:gdLst/>
                <a:ahLst/>
                <a:cxnLst>
                  <a:cxn ang="0">
                    <a:pos x="38" y="21"/>
                  </a:cxn>
                  <a:cxn ang="0">
                    <a:pos x="37" y="18"/>
                  </a:cxn>
                  <a:cxn ang="0">
                    <a:pos x="39" y="15"/>
                  </a:cxn>
                  <a:cxn ang="0">
                    <a:pos x="43" y="11"/>
                  </a:cxn>
                  <a:cxn ang="0">
                    <a:pos x="42" y="11"/>
                  </a:cxn>
                  <a:cxn ang="0">
                    <a:pos x="39" y="10"/>
                  </a:cxn>
                  <a:cxn ang="0">
                    <a:pos x="38" y="8"/>
                  </a:cxn>
                  <a:cxn ang="0">
                    <a:pos x="32" y="5"/>
                  </a:cxn>
                  <a:cxn ang="0">
                    <a:pos x="22" y="6"/>
                  </a:cxn>
                  <a:cxn ang="0">
                    <a:pos x="17" y="5"/>
                  </a:cxn>
                  <a:cxn ang="0">
                    <a:pos x="16" y="3"/>
                  </a:cxn>
                  <a:cxn ang="0">
                    <a:pos x="11" y="2"/>
                  </a:cxn>
                  <a:cxn ang="0">
                    <a:pos x="6" y="3"/>
                  </a:cxn>
                  <a:cxn ang="0">
                    <a:pos x="5" y="0"/>
                  </a:cxn>
                  <a:cxn ang="0">
                    <a:pos x="1" y="2"/>
                  </a:cxn>
                  <a:cxn ang="0">
                    <a:pos x="0" y="10"/>
                  </a:cxn>
                  <a:cxn ang="0">
                    <a:pos x="2" y="15"/>
                  </a:cxn>
                  <a:cxn ang="0">
                    <a:pos x="12" y="19"/>
                  </a:cxn>
                  <a:cxn ang="0">
                    <a:pos x="17" y="20"/>
                  </a:cxn>
                  <a:cxn ang="0">
                    <a:pos x="16" y="22"/>
                  </a:cxn>
                  <a:cxn ang="0">
                    <a:pos x="18" y="26"/>
                  </a:cxn>
                  <a:cxn ang="0">
                    <a:pos x="18" y="33"/>
                  </a:cxn>
                  <a:cxn ang="0">
                    <a:pos x="18" y="33"/>
                  </a:cxn>
                  <a:cxn ang="0">
                    <a:pos x="21" y="36"/>
                  </a:cxn>
                  <a:cxn ang="0">
                    <a:pos x="30" y="33"/>
                  </a:cxn>
                  <a:cxn ang="0">
                    <a:pos x="29" y="30"/>
                  </a:cxn>
                  <a:cxn ang="0">
                    <a:pos x="26" y="25"/>
                  </a:cxn>
                  <a:cxn ang="0">
                    <a:pos x="34" y="25"/>
                  </a:cxn>
                  <a:cxn ang="0">
                    <a:pos x="39" y="23"/>
                  </a:cxn>
                  <a:cxn ang="0">
                    <a:pos x="38" y="21"/>
                  </a:cxn>
                </a:cxnLst>
                <a:rect l="0" t="0" r="r" b="b"/>
                <a:pathLst>
                  <a:path w="43" h="36">
                    <a:moveTo>
                      <a:pt x="38" y="21"/>
                    </a:moveTo>
                    <a:cubicBezTo>
                      <a:pt x="37" y="18"/>
                      <a:pt x="37" y="18"/>
                      <a:pt x="37" y="18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7" y="3"/>
                      <a:pt x="6" y="3"/>
                    </a:cubicBezTo>
                    <a:cubicBezTo>
                      <a:pt x="5" y="3"/>
                      <a:pt x="5" y="1"/>
                      <a:pt x="5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38" y="21"/>
                      <a:pt x="38" y="21"/>
                      <a:pt x="38" y="21"/>
                    </a:cubicBezTo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6" name="Freeform 1459"/>
              <p:cNvSpPr>
                <a:spLocks/>
              </p:cNvSpPr>
              <p:nvPr/>
            </p:nvSpPr>
            <p:spPr bwMode="auto">
              <a:xfrm>
                <a:off x="2352675" y="4954609"/>
                <a:ext cx="315913" cy="436562"/>
              </a:xfrm>
              <a:custGeom>
                <a:avLst/>
                <a:gdLst/>
                <a:ahLst/>
                <a:cxnLst>
                  <a:cxn ang="0">
                    <a:pos x="228" y="204"/>
                  </a:cxn>
                  <a:cxn ang="0">
                    <a:pos x="228" y="198"/>
                  </a:cxn>
                  <a:cxn ang="0">
                    <a:pos x="216" y="198"/>
                  </a:cxn>
                  <a:cxn ang="0">
                    <a:pos x="210" y="162"/>
                  </a:cxn>
                  <a:cxn ang="0">
                    <a:pos x="180" y="174"/>
                  </a:cxn>
                  <a:cxn ang="0">
                    <a:pos x="156" y="156"/>
                  </a:cxn>
                  <a:cxn ang="0">
                    <a:pos x="156" y="120"/>
                  </a:cxn>
                  <a:cxn ang="0">
                    <a:pos x="180" y="84"/>
                  </a:cxn>
                  <a:cxn ang="0">
                    <a:pos x="198" y="72"/>
                  </a:cxn>
                  <a:cxn ang="0">
                    <a:pos x="204" y="54"/>
                  </a:cxn>
                  <a:cxn ang="0">
                    <a:pos x="192" y="36"/>
                  </a:cxn>
                  <a:cxn ang="0">
                    <a:pos x="168" y="36"/>
                  </a:cxn>
                  <a:cxn ang="0">
                    <a:pos x="150" y="18"/>
                  </a:cxn>
                  <a:cxn ang="0">
                    <a:pos x="120" y="0"/>
                  </a:cxn>
                  <a:cxn ang="0">
                    <a:pos x="120" y="0"/>
                  </a:cxn>
                  <a:cxn ang="0">
                    <a:pos x="108" y="24"/>
                  </a:cxn>
                  <a:cxn ang="0">
                    <a:pos x="84" y="48"/>
                  </a:cxn>
                  <a:cxn ang="0">
                    <a:pos x="66" y="54"/>
                  </a:cxn>
                  <a:cxn ang="0">
                    <a:pos x="42" y="78"/>
                  </a:cxn>
                  <a:cxn ang="0">
                    <a:pos x="24" y="72"/>
                  </a:cxn>
                  <a:cxn ang="0">
                    <a:pos x="18" y="60"/>
                  </a:cxn>
                  <a:cxn ang="0">
                    <a:pos x="0" y="72"/>
                  </a:cxn>
                  <a:cxn ang="0">
                    <a:pos x="18" y="114"/>
                  </a:cxn>
                  <a:cxn ang="0">
                    <a:pos x="54" y="174"/>
                  </a:cxn>
                  <a:cxn ang="0">
                    <a:pos x="90" y="252"/>
                  </a:cxn>
                  <a:cxn ang="0">
                    <a:pos x="90" y="264"/>
                  </a:cxn>
                  <a:cxn ang="0">
                    <a:pos x="216" y="337"/>
                  </a:cxn>
                  <a:cxn ang="0">
                    <a:pos x="222" y="337"/>
                  </a:cxn>
                  <a:cxn ang="0">
                    <a:pos x="228" y="307"/>
                  </a:cxn>
                  <a:cxn ang="0">
                    <a:pos x="234" y="270"/>
                  </a:cxn>
                  <a:cxn ang="0">
                    <a:pos x="240" y="222"/>
                  </a:cxn>
                  <a:cxn ang="0">
                    <a:pos x="228" y="204"/>
                  </a:cxn>
                </a:cxnLst>
                <a:rect l="0" t="0" r="r" b="b"/>
                <a:pathLst>
                  <a:path w="240" h="337">
                    <a:moveTo>
                      <a:pt x="228" y="204"/>
                    </a:moveTo>
                    <a:lnTo>
                      <a:pt x="228" y="198"/>
                    </a:lnTo>
                    <a:lnTo>
                      <a:pt x="216" y="198"/>
                    </a:lnTo>
                    <a:lnTo>
                      <a:pt x="210" y="162"/>
                    </a:lnTo>
                    <a:lnTo>
                      <a:pt x="180" y="174"/>
                    </a:lnTo>
                    <a:lnTo>
                      <a:pt x="156" y="156"/>
                    </a:lnTo>
                    <a:lnTo>
                      <a:pt x="156" y="120"/>
                    </a:lnTo>
                    <a:lnTo>
                      <a:pt x="180" y="84"/>
                    </a:lnTo>
                    <a:lnTo>
                      <a:pt x="198" y="72"/>
                    </a:lnTo>
                    <a:lnTo>
                      <a:pt x="204" y="54"/>
                    </a:lnTo>
                    <a:lnTo>
                      <a:pt x="192" y="36"/>
                    </a:lnTo>
                    <a:lnTo>
                      <a:pt x="168" y="36"/>
                    </a:lnTo>
                    <a:lnTo>
                      <a:pt x="150" y="18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08" y="24"/>
                    </a:lnTo>
                    <a:lnTo>
                      <a:pt x="84" y="48"/>
                    </a:lnTo>
                    <a:lnTo>
                      <a:pt x="66" y="54"/>
                    </a:lnTo>
                    <a:lnTo>
                      <a:pt x="42" y="78"/>
                    </a:lnTo>
                    <a:lnTo>
                      <a:pt x="24" y="72"/>
                    </a:lnTo>
                    <a:lnTo>
                      <a:pt x="18" y="60"/>
                    </a:lnTo>
                    <a:lnTo>
                      <a:pt x="0" y="72"/>
                    </a:lnTo>
                    <a:lnTo>
                      <a:pt x="18" y="114"/>
                    </a:lnTo>
                    <a:lnTo>
                      <a:pt x="54" y="174"/>
                    </a:lnTo>
                    <a:lnTo>
                      <a:pt x="90" y="252"/>
                    </a:lnTo>
                    <a:lnTo>
                      <a:pt x="90" y="264"/>
                    </a:lnTo>
                    <a:lnTo>
                      <a:pt x="216" y="337"/>
                    </a:lnTo>
                    <a:lnTo>
                      <a:pt x="222" y="337"/>
                    </a:lnTo>
                    <a:lnTo>
                      <a:pt x="228" y="307"/>
                    </a:lnTo>
                    <a:lnTo>
                      <a:pt x="234" y="270"/>
                    </a:lnTo>
                    <a:lnTo>
                      <a:pt x="240" y="222"/>
                    </a:lnTo>
                    <a:lnTo>
                      <a:pt x="228" y="204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7" name="Freeform 1460"/>
              <p:cNvSpPr>
                <a:spLocks/>
              </p:cNvSpPr>
              <p:nvPr/>
            </p:nvSpPr>
            <p:spPr bwMode="auto">
              <a:xfrm>
                <a:off x="2352675" y="4954609"/>
                <a:ext cx="315913" cy="436562"/>
              </a:xfrm>
              <a:custGeom>
                <a:avLst/>
                <a:gdLst/>
                <a:ahLst/>
                <a:cxnLst>
                  <a:cxn ang="0">
                    <a:pos x="228" y="204"/>
                  </a:cxn>
                  <a:cxn ang="0">
                    <a:pos x="228" y="198"/>
                  </a:cxn>
                  <a:cxn ang="0">
                    <a:pos x="216" y="198"/>
                  </a:cxn>
                  <a:cxn ang="0">
                    <a:pos x="210" y="162"/>
                  </a:cxn>
                  <a:cxn ang="0">
                    <a:pos x="180" y="174"/>
                  </a:cxn>
                  <a:cxn ang="0">
                    <a:pos x="156" y="156"/>
                  </a:cxn>
                  <a:cxn ang="0">
                    <a:pos x="156" y="120"/>
                  </a:cxn>
                  <a:cxn ang="0">
                    <a:pos x="180" y="84"/>
                  </a:cxn>
                  <a:cxn ang="0">
                    <a:pos x="198" y="72"/>
                  </a:cxn>
                  <a:cxn ang="0">
                    <a:pos x="204" y="54"/>
                  </a:cxn>
                  <a:cxn ang="0">
                    <a:pos x="192" y="36"/>
                  </a:cxn>
                  <a:cxn ang="0">
                    <a:pos x="168" y="36"/>
                  </a:cxn>
                  <a:cxn ang="0">
                    <a:pos x="150" y="18"/>
                  </a:cxn>
                  <a:cxn ang="0">
                    <a:pos x="120" y="0"/>
                  </a:cxn>
                  <a:cxn ang="0">
                    <a:pos x="120" y="0"/>
                  </a:cxn>
                  <a:cxn ang="0">
                    <a:pos x="108" y="24"/>
                  </a:cxn>
                  <a:cxn ang="0">
                    <a:pos x="84" y="48"/>
                  </a:cxn>
                  <a:cxn ang="0">
                    <a:pos x="66" y="54"/>
                  </a:cxn>
                  <a:cxn ang="0">
                    <a:pos x="42" y="78"/>
                  </a:cxn>
                  <a:cxn ang="0">
                    <a:pos x="24" y="72"/>
                  </a:cxn>
                  <a:cxn ang="0">
                    <a:pos x="18" y="60"/>
                  </a:cxn>
                  <a:cxn ang="0">
                    <a:pos x="0" y="72"/>
                  </a:cxn>
                  <a:cxn ang="0">
                    <a:pos x="18" y="114"/>
                  </a:cxn>
                  <a:cxn ang="0">
                    <a:pos x="54" y="174"/>
                  </a:cxn>
                  <a:cxn ang="0">
                    <a:pos x="90" y="252"/>
                  </a:cxn>
                  <a:cxn ang="0">
                    <a:pos x="90" y="264"/>
                  </a:cxn>
                  <a:cxn ang="0">
                    <a:pos x="216" y="337"/>
                  </a:cxn>
                  <a:cxn ang="0">
                    <a:pos x="222" y="337"/>
                  </a:cxn>
                  <a:cxn ang="0">
                    <a:pos x="228" y="307"/>
                  </a:cxn>
                  <a:cxn ang="0">
                    <a:pos x="234" y="270"/>
                  </a:cxn>
                  <a:cxn ang="0">
                    <a:pos x="240" y="222"/>
                  </a:cxn>
                  <a:cxn ang="0">
                    <a:pos x="228" y="204"/>
                  </a:cxn>
                </a:cxnLst>
                <a:rect l="0" t="0" r="r" b="b"/>
                <a:pathLst>
                  <a:path w="240" h="337">
                    <a:moveTo>
                      <a:pt x="228" y="204"/>
                    </a:moveTo>
                    <a:lnTo>
                      <a:pt x="228" y="198"/>
                    </a:lnTo>
                    <a:lnTo>
                      <a:pt x="216" y="198"/>
                    </a:lnTo>
                    <a:lnTo>
                      <a:pt x="210" y="162"/>
                    </a:lnTo>
                    <a:lnTo>
                      <a:pt x="180" y="174"/>
                    </a:lnTo>
                    <a:lnTo>
                      <a:pt x="156" y="156"/>
                    </a:lnTo>
                    <a:lnTo>
                      <a:pt x="156" y="120"/>
                    </a:lnTo>
                    <a:lnTo>
                      <a:pt x="180" y="84"/>
                    </a:lnTo>
                    <a:lnTo>
                      <a:pt x="198" y="72"/>
                    </a:lnTo>
                    <a:lnTo>
                      <a:pt x="204" y="54"/>
                    </a:lnTo>
                    <a:lnTo>
                      <a:pt x="192" y="36"/>
                    </a:lnTo>
                    <a:lnTo>
                      <a:pt x="168" y="36"/>
                    </a:lnTo>
                    <a:lnTo>
                      <a:pt x="150" y="18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08" y="24"/>
                    </a:lnTo>
                    <a:lnTo>
                      <a:pt x="84" y="48"/>
                    </a:lnTo>
                    <a:lnTo>
                      <a:pt x="66" y="54"/>
                    </a:lnTo>
                    <a:lnTo>
                      <a:pt x="42" y="78"/>
                    </a:lnTo>
                    <a:lnTo>
                      <a:pt x="24" y="72"/>
                    </a:lnTo>
                    <a:lnTo>
                      <a:pt x="18" y="60"/>
                    </a:lnTo>
                    <a:lnTo>
                      <a:pt x="0" y="72"/>
                    </a:lnTo>
                    <a:lnTo>
                      <a:pt x="18" y="114"/>
                    </a:lnTo>
                    <a:lnTo>
                      <a:pt x="54" y="174"/>
                    </a:lnTo>
                    <a:lnTo>
                      <a:pt x="90" y="252"/>
                    </a:lnTo>
                    <a:lnTo>
                      <a:pt x="90" y="264"/>
                    </a:lnTo>
                    <a:lnTo>
                      <a:pt x="216" y="337"/>
                    </a:lnTo>
                    <a:lnTo>
                      <a:pt x="222" y="337"/>
                    </a:lnTo>
                    <a:lnTo>
                      <a:pt x="228" y="307"/>
                    </a:lnTo>
                    <a:lnTo>
                      <a:pt x="234" y="270"/>
                    </a:lnTo>
                    <a:lnTo>
                      <a:pt x="240" y="222"/>
                    </a:lnTo>
                    <a:lnTo>
                      <a:pt x="228" y="204"/>
                    </a:lnTo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8" name="Freeform 1461"/>
              <p:cNvSpPr>
                <a:spLocks/>
              </p:cNvSpPr>
              <p:nvPr/>
            </p:nvSpPr>
            <p:spPr bwMode="auto">
              <a:xfrm>
                <a:off x="2374900" y="4906984"/>
                <a:ext cx="134938" cy="149225"/>
              </a:xfrm>
              <a:custGeom>
                <a:avLst/>
                <a:gdLst/>
                <a:ahLst/>
                <a:cxnLst>
                  <a:cxn ang="0">
                    <a:pos x="24" y="114"/>
                  </a:cxn>
                  <a:cxn ang="0">
                    <a:pos x="48" y="90"/>
                  </a:cxn>
                  <a:cxn ang="0">
                    <a:pos x="66" y="84"/>
                  </a:cxn>
                  <a:cxn ang="0">
                    <a:pos x="90" y="60"/>
                  </a:cxn>
                  <a:cxn ang="0">
                    <a:pos x="102" y="36"/>
                  </a:cxn>
                  <a:cxn ang="0">
                    <a:pos x="78" y="18"/>
                  </a:cxn>
                  <a:cxn ang="0">
                    <a:pos x="30" y="0"/>
                  </a:cxn>
                  <a:cxn ang="0">
                    <a:pos x="24" y="12"/>
                  </a:cxn>
                  <a:cxn ang="0">
                    <a:pos x="0" y="66"/>
                  </a:cxn>
                  <a:cxn ang="0">
                    <a:pos x="12" y="90"/>
                  </a:cxn>
                  <a:cxn ang="0">
                    <a:pos x="0" y="96"/>
                  </a:cxn>
                  <a:cxn ang="0">
                    <a:pos x="6" y="108"/>
                  </a:cxn>
                  <a:cxn ang="0">
                    <a:pos x="24" y="114"/>
                  </a:cxn>
                </a:cxnLst>
                <a:rect l="0" t="0" r="r" b="b"/>
                <a:pathLst>
                  <a:path w="102" h="114">
                    <a:moveTo>
                      <a:pt x="24" y="114"/>
                    </a:moveTo>
                    <a:lnTo>
                      <a:pt x="48" y="90"/>
                    </a:lnTo>
                    <a:lnTo>
                      <a:pt x="66" y="84"/>
                    </a:lnTo>
                    <a:lnTo>
                      <a:pt x="90" y="60"/>
                    </a:lnTo>
                    <a:lnTo>
                      <a:pt x="102" y="36"/>
                    </a:lnTo>
                    <a:lnTo>
                      <a:pt x="78" y="18"/>
                    </a:lnTo>
                    <a:lnTo>
                      <a:pt x="30" y="0"/>
                    </a:lnTo>
                    <a:lnTo>
                      <a:pt x="24" y="12"/>
                    </a:lnTo>
                    <a:lnTo>
                      <a:pt x="0" y="66"/>
                    </a:lnTo>
                    <a:lnTo>
                      <a:pt x="12" y="90"/>
                    </a:lnTo>
                    <a:lnTo>
                      <a:pt x="0" y="96"/>
                    </a:lnTo>
                    <a:lnTo>
                      <a:pt x="6" y="108"/>
                    </a:lnTo>
                    <a:lnTo>
                      <a:pt x="24" y="114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9" name="Freeform 1462"/>
              <p:cNvSpPr>
                <a:spLocks/>
              </p:cNvSpPr>
              <p:nvPr/>
            </p:nvSpPr>
            <p:spPr bwMode="auto">
              <a:xfrm>
                <a:off x="2154238" y="4540271"/>
                <a:ext cx="150812" cy="69850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8" y="1"/>
                  </a:cxn>
                  <a:cxn ang="0">
                    <a:pos x="5" y="0"/>
                  </a:cxn>
                  <a:cxn ang="0">
                    <a:pos x="1" y="3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5" y="9"/>
                  </a:cxn>
                  <a:cxn ang="0">
                    <a:pos x="12" y="6"/>
                  </a:cxn>
                  <a:cxn ang="0">
                    <a:pos x="19" y="3"/>
                  </a:cxn>
                </a:cxnLst>
                <a:rect l="0" t="0" r="r" b="b"/>
                <a:pathLst>
                  <a:path w="19" h="9">
                    <a:moveTo>
                      <a:pt x="19" y="3"/>
                    </a:moveTo>
                    <a:cubicBezTo>
                      <a:pt x="19" y="3"/>
                      <a:pt x="10" y="1"/>
                      <a:pt x="8" y="1"/>
                    </a:cubicBezTo>
                    <a:cubicBezTo>
                      <a:pt x="7" y="1"/>
                      <a:pt x="6" y="0"/>
                      <a:pt x="5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12" y="6"/>
                      <a:pt x="12" y="6"/>
                      <a:pt x="12" y="6"/>
                    </a:cubicBezTo>
                    <a:lnTo>
                      <a:pt x="19" y="3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0" name="Freeform 1463"/>
              <p:cNvSpPr>
                <a:spLocks/>
              </p:cNvSpPr>
              <p:nvPr/>
            </p:nvSpPr>
            <p:spPr bwMode="auto">
              <a:xfrm>
                <a:off x="2074863" y="4498996"/>
                <a:ext cx="119062" cy="98425"/>
              </a:xfrm>
              <a:custGeom>
                <a:avLst/>
                <a:gdLst/>
                <a:ahLst/>
                <a:cxnLst>
                  <a:cxn ang="0">
                    <a:pos x="15" y="5"/>
                  </a:cxn>
                  <a:cxn ang="0">
                    <a:pos x="11" y="4"/>
                  </a:cxn>
                  <a:cxn ang="0">
                    <a:pos x="11" y="0"/>
                  </a:cxn>
                  <a:cxn ang="0">
                    <a:pos x="6" y="0"/>
                  </a:cxn>
                  <a:cxn ang="0">
                    <a:pos x="4" y="1"/>
                  </a:cxn>
                  <a:cxn ang="0">
                    <a:pos x="6" y="5"/>
                  </a:cxn>
                  <a:cxn ang="0">
                    <a:pos x="3" y="5"/>
                  </a:cxn>
                  <a:cxn ang="0">
                    <a:pos x="1" y="8"/>
                  </a:cxn>
                  <a:cxn ang="0">
                    <a:pos x="0" y="10"/>
                  </a:cxn>
                  <a:cxn ang="0">
                    <a:pos x="1" y="11"/>
                  </a:cxn>
                  <a:cxn ang="0">
                    <a:pos x="7" y="12"/>
                  </a:cxn>
                  <a:cxn ang="0">
                    <a:pos x="10" y="11"/>
                  </a:cxn>
                  <a:cxn ang="0">
                    <a:pos x="11" y="8"/>
                  </a:cxn>
                  <a:cxn ang="0">
                    <a:pos x="15" y="5"/>
                  </a:cxn>
                </a:cxnLst>
                <a:rect l="0" t="0" r="r" b="b"/>
                <a:pathLst>
                  <a:path w="15" h="12">
                    <a:moveTo>
                      <a:pt x="15" y="5"/>
                    </a:moveTo>
                    <a:cubicBezTo>
                      <a:pt x="13" y="5"/>
                      <a:pt x="11" y="4"/>
                      <a:pt x="11" y="4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8"/>
                      <a:pt x="11" y="8"/>
                      <a:pt x="11" y="8"/>
                    </a:cubicBezTo>
                    <a:lnTo>
                      <a:pt x="15" y="5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1" name="Freeform 1464"/>
              <p:cNvSpPr>
                <a:spLocks/>
              </p:cNvSpPr>
              <p:nvPr/>
            </p:nvSpPr>
            <p:spPr bwMode="auto">
              <a:xfrm>
                <a:off x="1465263" y="4086246"/>
                <a:ext cx="754062" cy="493713"/>
              </a:xfrm>
              <a:custGeom>
                <a:avLst/>
                <a:gdLst/>
                <a:ahLst/>
                <a:cxnLst>
                  <a:cxn ang="0">
                    <a:pos x="486" y="348"/>
                  </a:cxn>
                  <a:cxn ang="0">
                    <a:pos x="504" y="348"/>
                  </a:cxn>
                  <a:cxn ang="0">
                    <a:pos x="492" y="324"/>
                  </a:cxn>
                  <a:cxn ang="0">
                    <a:pos x="504" y="318"/>
                  </a:cxn>
                  <a:cxn ang="0">
                    <a:pos x="534" y="318"/>
                  </a:cxn>
                  <a:cxn ang="0">
                    <a:pos x="528" y="312"/>
                  </a:cxn>
                  <a:cxn ang="0">
                    <a:pos x="546" y="300"/>
                  </a:cxn>
                  <a:cxn ang="0">
                    <a:pos x="564" y="288"/>
                  </a:cxn>
                  <a:cxn ang="0">
                    <a:pos x="576" y="240"/>
                  </a:cxn>
                  <a:cxn ang="0">
                    <a:pos x="504" y="252"/>
                  </a:cxn>
                  <a:cxn ang="0">
                    <a:pos x="474" y="294"/>
                  </a:cxn>
                  <a:cxn ang="0">
                    <a:pos x="426" y="300"/>
                  </a:cxn>
                  <a:cxn ang="0">
                    <a:pos x="378" y="240"/>
                  </a:cxn>
                  <a:cxn ang="0">
                    <a:pos x="372" y="162"/>
                  </a:cxn>
                  <a:cxn ang="0">
                    <a:pos x="384" y="144"/>
                  </a:cxn>
                  <a:cxn ang="0">
                    <a:pos x="354" y="138"/>
                  </a:cxn>
                  <a:cxn ang="0">
                    <a:pos x="330" y="114"/>
                  </a:cxn>
                  <a:cxn ang="0">
                    <a:pos x="312" y="84"/>
                  </a:cxn>
                  <a:cxn ang="0">
                    <a:pos x="288" y="66"/>
                  </a:cxn>
                  <a:cxn ang="0">
                    <a:pos x="252" y="78"/>
                  </a:cxn>
                  <a:cxn ang="0">
                    <a:pos x="204" y="24"/>
                  </a:cxn>
                  <a:cxn ang="0">
                    <a:pos x="174" y="18"/>
                  </a:cxn>
                  <a:cxn ang="0">
                    <a:pos x="156" y="30"/>
                  </a:cxn>
                  <a:cxn ang="0">
                    <a:pos x="108" y="30"/>
                  </a:cxn>
                  <a:cxn ang="0">
                    <a:pos x="48" y="0"/>
                  </a:cxn>
                  <a:cxn ang="0">
                    <a:pos x="0" y="6"/>
                  </a:cxn>
                  <a:cxn ang="0">
                    <a:pos x="36" y="72"/>
                  </a:cxn>
                  <a:cxn ang="0">
                    <a:pos x="60" y="108"/>
                  </a:cxn>
                  <a:cxn ang="0">
                    <a:pos x="54" y="120"/>
                  </a:cxn>
                  <a:cxn ang="0">
                    <a:pos x="96" y="150"/>
                  </a:cxn>
                  <a:cxn ang="0">
                    <a:pos x="102" y="180"/>
                  </a:cxn>
                  <a:cxn ang="0">
                    <a:pos x="120" y="192"/>
                  </a:cxn>
                  <a:cxn ang="0">
                    <a:pos x="144" y="216"/>
                  </a:cxn>
                  <a:cxn ang="0">
                    <a:pos x="150" y="198"/>
                  </a:cxn>
                  <a:cxn ang="0">
                    <a:pos x="126" y="180"/>
                  </a:cxn>
                  <a:cxn ang="0">
                    <a:pos x="102" y="126"/>
                  </a:cxn>
                  <a:cxn ang="0">
                    <a:pos x="60" y="66"/>
                  </a:cxn>
                  <a:cxn ang="0">
                    <a:pos x="48" y="30"/>
                  </a:cxn>
                  <a:cxn ang="0">
                    <a:pos x="78" y="42"/>
                  </a:cxn>
                  <a:cxn ang="0">
                    <a:pos x="108" y="102"/>
                  </a:cxn>
                  <a:cxn ang="0">
                    <a:pos x="120" y="120"/>
                  </a:cxn>
                  <a:cxn ang="0">
                    <a:pos x="150" y="138"/>
                  </a:cxn>
                  <a:cxn ang="0">
                    <a:pos x="150" y="156"/>
                  </a:cxn>
                  <a:cxn ang="0">
                    <a:pos x="174" y="168"/>
                  </a:cxn>
                  <a:cxn ang="0">
                    <a:pos x="186" y="186"/>
                  </a:cxn>
                  <a:cxn ang="0">
                    <a:pos x="216" y="216"/>
                  </a:cxn>
                  <a:cxn ang="0">
                    <a:pos x="222" y="258"/>
                  </a:cxn>
                  <a:cxn ang="0">
                    <a:pos x="222" y="276"/>
                  </a:cxn>
                  <a:cxn ang="0">
                    <a:pos x="300" y="324"/>
                  </a:cxn>
                  <a:cxn ang="0">
                    <a:pos x="336" y="342"/>
                  </a:cxn>
                  <a:cxn ang="0">
                    <a:pos x="402" y="360"/>
                  </a:cxn>
                  <a:cxn ang="0">
                    <a:pos x="420" y="354"/>
                  </a:cxn>
                  <a:cxn ang="0">
                    <a:pos x="438" y="354"/>
                  </a:cxn>
                  <a:cxn ang="0">
                    <a:pos x="468" y="379"/>
                  </a:cxn>
                  <a:cxn ang="0">
                    <a:pos x="474" y="366"/>
                  </a:cxn>
                  <a:cxn ang="0">
                    <a:pos x="486" y="348"/>
                  </a:cxn>
                </a:cxnLst>
                <a:rect l="0" t="0" r="r" b="b"/>
                <a:pathLst>
                  <a:path w="576" h="379">
                    <a:moveTo>
                      <a:pt x="486" y="348"/>
                    </a:moveTo>
                    <a:lnTo>
                      <a:pt x="504" y="348"/>
                    </a:lnTo>
                    <a:lnTo>
                      <a:pt x="492" y="324"/>
                    </a:lnTo>
                    <a:lnTo>
                      <a:pt x="504" y="318"/>
                    </a:lnTo>
                    <a:lnTo>
                      <a:pt x="534" y="318"/>
                    </a:lnTo>
                    <a:lnTo>
                      <a:pt x="528" y="312"/>
                    </a:lnTo>
                    <a:lnTo>
                      <a:pt x="546" y="300"/>
                    </a:lnTo>
                    <a:lnTo>
                      <a:pt x="564" y="288"/>
                    </a:lnTo>
                    <a:lnTo>
                      <a:pt x="576" y="240"/>
                    </a:lnTo>
                    <a:lnTo>
                      <a:pt x="504" y="252"/>
                    </a:lnTo>
                    <a:lnTo>
                      <a:pt x="474" y="294"/>
                    </a:lnTo>
                    <a:lnTo>
                      <a:pt x="426" y="300"/>
                    </a:lnTo>
                    <a:lnTo>
                      <a:pt x="378" y="240"/>
                    </a:lnTo>
                    <a:lnTo>
                      <a:pt x="372" y="162"/>
                    </a:lnTo>
                    <a:lnTo>
                      <a:pt x="384" y="144"/>
                    </a:lnTo>
                    <a:lnTo>
                      <a:pt x="354" y="138"/>
                    </a:lnTo>
                    <a:lnTo>
                      <a:pt x="330" y="114"/>
                    </a:lnTo>
                    <a:lnTo>
                      <a:pt x="312" y="84"/>
                    </a:lnTo>
                    <a:lnTo>
                      <a:pt x="288" y="66"/>
                    </a:lnTo>
                    <a:lnTo>
                      <a:pt x="252" y="78"/>
                    </a:lnTo>
                    <a:lnTo>
                      <a:pt x="204" y="24"/>
                    </a:lnTo>
                    <a:lnTo>
                      <a:pt x="174" y="18"/>
                    </a:lnTo>
                    <a:lnTo>
                      <a:pt x="156" y="30"/>
                    </a:lnTo>
                    <a:lnTo>
                      <a:pt x="108" y="30"/>
                    </a:lnTo>
                    <a:lnTo>
                      <a:pt x="48" y="0"/>
                    </a:lnTo>
                    <a:lnTo>
                      <a:pt x="0" y="6"/>
                    </a:lnTo>
                    <a:lnTo>
                      <a:pt x="36" y="72"/>
                    </a:lnTo>
                    <a:lnTo>
                      <a:pt x="60" y="108"/>
                    </a:lnTo>
                    <a:lnTo>
                      <a:pt x="54" y="120"/>
                    </a:lnTo>
                    <a:lnTo>
                      <a:pt x="96" y="150"/>
                    </a:lnTo>
                    <a:lnTo>
                      <a:pt x="102" y="180"/>
                    </a:lnTo>
                    <a:lnTo>
                      <a:pt x="120" y="192"/>
                    </a:lnTo>
                    <a:lnTo>
                      <a:pt x="144" y="216"/>
                    </a:lnTo>
                    <a:lnTo>
                      <a:pt x="150" y="198"/>
                    </a:lnTo>
                    <a:lnTo>
                      <a:pt x="126" y="180"/>
                    </a:lnTo>
                    <a:lnTo>
                      <a:pt x="102" y="126"/>
                    </a:lnTo>
                    <a:lnTo>
                      <a:pt x="60" y="66"/>
                    </a:lnTo>
                    <a:lnTo>
                      <a:pt x="48" y="30"/>
                    </a:lnTo>
                    <a:lnTo>
                      <a:pt x="78" y="42"/>
                    </a:lnTo>
                    <a:lnTo>
                      <a:pt x="108" y="102"/>
                    </a:lnTo>
                    <a:lnTo>
                      <a:pt x="120" y="120"/>
                    </a:lnTo>
                    <a:lnTo>
                      <a:pt x="150" y="138"/>
                    </a:lnTo>
                    <a:lnTo>
                      <a:pt x="150" y="156"/>
                    </a:lnTo>
                    <a:lnTo>
                      <a:pt x="174" y="168"/>
                    </a:lnTo>
                    <a:lnTo>
                      <a:pt x="186" y="186"/>
                    </a:lnTo>
                    <a:lnTo>
                      <a:pt x="216" y="216"/>
                    </a:lnTo>
                    <a:lnTo>
                      <a:pt x="222" y="258"/>
                    </a:lnTo>
                    <a:lnTo>
                      <a:pt x="222" y="276"/>
                    </a:lnTo>
                    <a:lnTo>
                      <a:pt x="300" y="324"/>
                    </a:lnTo>
                    <a:lnTo>
                      <a:pt x="336" y="342"/>
                    </a:lnTo>
                    <a:lnTo>
                      <a:pt x="402" y="360"/>
                    </a:lnTo>
                    <a:lnTo>
                      <a:pt x="420" y="354"/>
                    </a:lnTo>
                    <a:lnTo>
                      <a:pt x="438" y="354"/>
                    </a:lnTo>
                    <a:lnTo>
                      <a:pt x="468" y="379"/>
                    </a:lnTo>
                    <a:lnTo>
                      <a:pt x="474" y="366"/>
                    </a:lnTo>
                    <a:lnTo>
                      <a:pt x="486" y="348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2" name="Freeform 1465"/>
              <p:cNvSpPr>
                <a:spLocks/>
              </p:cNvSpPr>
              <p:nvPr/>
            </p:nvSpPr>
            <p:spPr bwMode="auto">
              <a:xfrm rot="20747712">
                <a:off x="2698750" y="2108221"/>
                <a:ext cx="812800" cy="896938"/>
              </a:xfrm>
              <a:custGeom>
                <a:avLst/>
                <a:gdLst/>
                <a:ahLst/>
                <a:cxnLst>
                  <a:cxn ang="0">
                    <a:pos x="764" y="46"/>
                  </a:cxn>
                  <a:cxn ang="0">
                    <a:pos x="700" y="13"/>
                  </a:cxn>
                  <a:cxn ang="0">
                    <a:pos x="651" y="2"/>
                  </a:cxn>
                  <a:cxn ang="0">
                    <a:pos x="496" y="52"/>
                  </a:cxn>
                  <a:cxn ang="0">
                    <a:pos x="452" y="110"/>
                  </a:cxn>
                  <a:cxn ang="0">
                    <a:pos x="334" y="112"/>
                  </a:cxn>
                  <a:cxn ang="0">
                    <a:pos x="241" y="182"/>
                  </a:cxn>
                  <a:cxn ang="0">
                    <a:pos x="160" y="289"/>
                  </a:cxn>
                  <a:cxn ang="0">
                    <a:pos x="44" y="319"/>
                  </a:cxn>
                  <a:cxn ang="0">
                    <a:pos x="17" y="402"/>
                  </a:cxn>
                  <a:cxn ang="0">
                    <a:pos x="2" y="482"/>
                  </a:cxn>
                  <a:cxn ang="0">
                    <a:pos x="59" y="568"/>
                  </a:cxn>
                  <a:cxn ang="0">
                    <a:pos x="169" y="621"/>
                  </a:cxn>
                  <a:cxn ang="0">
                    <a:pos x="203" y="785"/>
                  </a:cxn>
                  <a:cxn ang="0">
                    <a:pos x="181" y="986"/>
                  </a:cxn>
                  <a:cxn ang="0">
                    <a:pos x="218" y="1042"/>
                  </a:cxn>
                  <a:cxn ang="0">
                    <a:pos x="183" y="1075"/>
                  </a:cxn>
                  <a:cxn ang="0">
                    <a:pos x="206" y="1111"/>
                  </a:cxn>
                  <a:cxn ang="0">
                    <a:pos x="154" y="1135"/>
                  </a:cxn>
                  <a:cxn ang="0">
                    <a:pos x="219" y="1201"/>
                  </a:cxn>
                  <a:cxn ang="0">
                    <a:pos x="258" y="1158"/>
                  </a:cxn>
                  <a:cxn ang="0">
                    <a:pos x="252" y="1261"/>
                  </a:cxn>
                  <a:cxn ang="0">
                    <a:pos x="184" y="1302"/>
                  </a:cxn>
                  <a:cxn ang="0">
                    <a:pos x="142" y="1483"/>
                  </a:cxn>
                  <a:cxn ang="0">
                    <a:pos x="180" y="1606"/>
                  </a:cxn>
                  <a:cxn ang="0">
                    <a:pos x="200" y="1754"/>
                  </a:cxn>
                  <a:cxn ang="0">
                    <a:pos x="270" y="1897"/>
                  </a:cxn>
                  <a:cxn ang="0">
                    <a:pos x="370" y="1959"/>
                  </a:cxn>
                  <a:cxn ang="0">
                    <a:pos x="401" y="2022"/>
                  </a:cxn>
                  <a:cxn ang="0">
                    <a:pos x="460" y="2047"/>
                  </a:cxn>
                  <a:cxn ang="0">
                    <a:pos x="512" y="1998"/>
                  </a:cxn>
                  <a:cxn ang="0">
                    <a:pos x="539" y="1891"/>
                  </a:cxn>
                  <a:cxn ang="0">
                    <a:pos x="570" y="1779"/>
                  </a:cxn>
                  <a:cxn ang="0">
                    <a:pos x="622" y="1629"/>
                  </a:cxn>
                  <a:cxn ang="0">
                    <a:pos x="718" y="1524"/>
                  </a:cxn>
                  <a:cxn ang="0">
                    <a:pos x="831" y="1436"/>
                  </a:cxn>
                  <a:cxn ang="0">
                    <a:pos x="893" y="1316"/>
                  </a:cxn>
                  <a:cxn ang="0">
                    <a:pos x="974" y="1265"/>
                  </a:cxn>
                  <a:cxn ang="0">
                    <a:pos x="1092" y="1158"/>
                  </a:cxn>
                  <a:cxn ang="0">
                    <a:pos x="1088" y="1080"/>
                  </a:cxn>
                  <a:cxn ang="0">
                    <a:pos x="983" y="1102"/>
                  </a:cxn>
                  <a:cxn ang="0">
                    <a:pos x="958" y="1038"/>
                  </a:cxn>
                  <a:cxn ang="0">
                    <a:pos x="1058" y="1028"/>
                  </a:cxn>
                  <a:cxn ang="0">
                    <a:pos x="1123" y="1019"/>
                  </a:cxn>
                  <a:cxn ang="0">
                    <a:pos x="1085" y="937"/>
                  </a:cxn>
                  <a:cxn ang="0">
                    <a:pos x="1003" y="908"/>
                  </a:cxn>
                  <a:cxn ang="0">
                    <a:pos x="1042" y="896"/>
                  </a:cxn>
                  <a:cxn ang="0">
                    <a:pos x="1021" y="838"/>
                  </a:cxn>
                  <a:cxn ang="0">
                    <a:pos x="1043" y="801"/>
                  </a:cxn>
                  <a:cxn ang="0">
                    <a:pos x="1062" y="725"/>
                  </a:cxn>
                  <a:cxn ang="0">
                    <a:pos x="1064" y="663"/>
                  </a:cxn>
                  <a:cxn ang="0">
                    <a:pos x="1052" y="610"/>
                  </a:cxn>
                  <a:cxn ang="0">
                    <a:pos x="974" y="535"/>
                  </a:cxn>
                  <a:cxn ang="0">
                    <a:pos x="1006" y="468"/>
                  </a:cxn>
                  <a:cxn ang="0">
                    <a:pos x="958" y="436"/>
                  </a:cxn>
                  <a:cxn ang="0">
                    <a:pos x="912" y="328"/>
                  </a:cxn>
                  <a:cxn ang="0">
                    <a:pos x="924" y="146"/>
                  </a:cxn>
                  <a:cxn ang="0">
                    <a:pos x="917" y="60"/>
                  </a:cxn>
                  <a:cxn ang="0">
                    <a:pos x="863" y="84"/>
                  </a:cxn>
                  <a:cxn ang="0">
                    <a:pos x="821" y="143"/>
                  </a:cxn>
                  <a:cxn ang="0">
                    <a:pos x="795" y="110"/>
                  </a:cxn>
                  <a:cxn ang="0">
                    <a:pos x="750" y="151"/>
                  </a:cxn>
                  <a:cxn ang="0">
                    <a:pos x="718" y="105"/>
                  </a:cxn>
                </a:cxnLst>
                <a:rect l="0" t="0" r="r" b="b"/>
                <a:pathLst>
                  <a:path w="1125" h="2047">
                    <a:moveTo>
                      <a:pt x="718" y="105"/>
                    </a:moveTo>
                    <a:lnTo>
                      <a:pt x="722" y="102"/>
                    </a:lnTo>
                    <a:lnTo>
                      <a:pt x="730" y="95"/>
                    </a:lnTo>
                    <a:lnTo>
                      <a:pt x="740" y="83"/>
                    </a:lnTo>
                    <a:lnTo>
                      <a:pt x="751" y="70"/>
                    </a:lnTo>
                    <a:lnTo>
                      <a:pt x="760" y="58"/>
                    </a:lnTo>
                    <a:lnTo>
                      <a:pt x="764" y="46"/>
                    </a:lnTo>
                    <a:lnTo>
                      <a:pt x="761" y="37"/>
                    </a:lnTo>
                    <a:lnTo>
                      <a:pt x="748" y="32"/>
                    </a:lnTo>
                    <a:lnTo>
                      <a:pt x="735" y="30"/>
                    </a:lnTo>
                    <a:lnTo>
                      <a:pt x="725" y="27"/>
                    </a:lnTo>
                    <a:lnTo>
                      <a:pt x="716" y="22"/>
                    </a:lnTo>
                    <a:lnTo>
                      <a:pt x="708" y="17"/>
                    </a:lnTo>
                    <a:lnTo>
                      <a:pt x="700" y="13"/>
                    </a:lnTo>
                    <a:lnTo>
                      <a:pt x="693" y="8"/>
                    </a:lnTo>
                    <a:lnTo>
                      <a:pt x="686" y="4"/>
                    </a:lnTo>
                    <a:lnTo>
                      <a:pt x="678" y="1"/>
                    </a:lnTo>
                    <a:lnTo>
                      <a:pt x="672" y="0"/>
                    </a:lnTo>
                    <a:lnTo>
                      <a:pt x="665" y="0"/>
                    </a:lnTo>
                    <a:lnTo>
                      <a:pt x="658" y="0"/>
                    </a:lnTo>
                    <a:lnTo>
                      <a:pt x="651" y="2"/>
                    </a:lnTo>
                    <a:lnTo>
                      <a:pt x="633" y="7"/>
                    </a:lnTo>
                    <a:lnTo>
                      <a:pt x="610" y="13"/>
                    </a:lnTo>
                    <a:lnTo>
                      <a:pt x="583" y="19"/>
                    </a:lnTo>
                    <a:lnTo>
                      <a:pt x="558" y="25"/>
                    </a:lnTo>
                    <a:lnTo>
                      <a:pt x="534" y="34"/>
                    </a:lnTo>
                    <a:lnTo>
                      <a:pt x="512" y="42"/>
                    </a:lnTo>
                    <a:lnTo>
                      <a:pt x="496" y="52"/>
                    </a:lnTo>
                    <a:lnTo>
                      <a:pt x="487" y="62"/>
                    </a:lnTo>
                    <a:lnTo>
                      <a:pt x="483" y="74"/>
                    </a:lnTo>
                    <a:lnTo>
                      <a:pt x="478" y="84"/>
                    </a:lnTo>
                    <a:lnTo>
                      <a:pt x="474" y="93"/>
                    </a:lnTo>
                    <a:lnTo>
                      <a:pt x="468" y="102"/>
                    </a:lnTo>
                    <a:lnTo>
                      <a:pt x="461" y="107"/>
                    </a:lnTo>
                    <a:lnTo>
                      <a:pt x="452" y="110"/>
                    </a:lnTo>
                    <a:lnTo>
                      <a:pt x="440" y="110"/>
                    </a:lnTo>
                    <a:lnTo>
                      <a:pt x="426" y="105"/>
                    </a:lnTo>
                    <a:lnTo>
                      <a:pt x="409" y="100"/>
                    </a:lnTo>
                    <a:lnTo>
                      <a:pt x="391" y="98"/>
                    </a:lnTo>
                    <a:lnTo>
                      <a:pt x="371" y="100"/>
                    </a:lnTo>
                    <a:lnTo>
                      <a:pt x="351" y="105"/>
                    </a:lnTo>
                    <a:lnTo>
                      <a:pt x="334" y="112"/>
                    </a:lnTo>
                    <a:lnTo>
                      <a:pt x="319" y="120"/>
                    </a:lnTo>
                    <a:lnTo>
                      <a:pt x="306" y="130"/>
                    </a:lnTo>
                    <a:lnTo>
                      <a:pt x="300" y="141"/>
                    </a:lnTo>
                    <a:lnTo>
                      <a:pt x="291" y="151"/>
                    </a:lnTo>
                    <a:lnTo>
                      <a:pt x="278" y="161"/>
                    </a:lnTo>
                    <a:lnTo>
                      <a:pt x="260" y="172"/>
                    </a:lnTo>
                    <a:lnTo>
                      <a:pt x="241" y="182"/>
                    </a:lnTo>
                    <a:lnTo>
                      <a:pt x="221" y="194"/>
                    </a:lnTo>
                    <a:lnTo>
                      <a:pt x="204" y="208"/>
                    </a:lnTo>
                    <a:lnTo>
                      <a:pt x="191" y="224"/>
                    </a:lnTo>
                    <a:lnTo>
                      <a:pt x="184" y="242"/>
                    </a:lnTo>
                    <a:lnTo>
                      <a:pt x="180" y="261"/>
                    </a:lnTo>
                    <a:lnTo>
                      <a:pt x="172" y="277"/>
                    </a:lnTo>
                    <a:lnTo>
                      <a:pt x="160" y="289"/>
                    </a:lnTo>
                    <a:lnTo>
                      <a:pt x="146" y="299"/>
                    </a:lnTo>
                    <a:lnTo>
                      <a:pt x="130" y="305"/>
                    </a:lnTo>
                    <a:lnTo>
                      <a:pt x="113" y="311"/>
                    </a:lnTo>
                    <a:lnTo>
                      <a:pt x="94" y="314"/>
                    </a:lnTo>
                    <a:lnTo>
                      <a:pt x="76" y="315"/>
                    </a:lnTo>
                    <a:lnTo>
                      <a:pt x="59" y="316"/>
                    </a:lnTo>
                    <a:lnTo>
                      <a:pt x="44" y="319"/>
                    </a:lnTo>
                    <a:lnTo>
                      <a:pt x="31" y="325"/>
                    </a:lnTo>
                    <a:lnTo>
                      <a:pt x="22" y="332"/>
                    </a:lnTo>
                    <a:lnTo>
                      <a:pt x="16" y="342"/>
                    </a:lnTo>
                    <a:lnTo>
                      <a:pt x="13" y="355"/>
                    </a:lnTo>
                    <a:lnTo>
                      <a:pt x="11" y="369"/>
                    </a:lnTo>
                    <a:lnTo>
                      <a:pt x="15" y="386"/>
                    </a:lnTo>
                    <a:lnTo>
                      <a:pt x="17" y="402"/>
                    </a:lnTo>
                    <a:lnTo>
                      <a:pt x="16" y="415"/>
                    </a:lnTo>
                    <a:lnTo>
                      <a:pt x="13" y="425"/>
                    </a:lnTo>
                    <a:lnTo>
                      <a:pt x="9" y="434"/>
                    </a:lnTo>
                    <a:lnTo>
                      <a:pt x="4" y="444"/>
                    </a:lnTo>
                    <a:lnTo>
                      <a:pt x="1" y="454"/>
                    </a:lnTo>
                    <a:lnTo>
                      <a:pt x="0" y="466"/>
                    </a:lnTo>
                    <a:lnTo>
                      <a:pt x="2" y="482"/>
                    </a:lnTo>
                    <a:lnTo>
                      <a:pt x="7" y="499"/>
                    </a:lnTo>
                    <a:lnTo>
                      <a:pt x="13" y="515"/>
                    </a:lnTo>
                    <a:lnTo>
                      <a:pt x="18" y="530"/>
                    </a:lnTo>
                    <a:lnTo>
                      <a:pt x="25" y="543"/>
                    </a:lnTo>
                    <a:lnTo>
                      <a:pt x="34" y="553"/>
                    </a:lnTo>
                    <a:lnTo>
                      <a:pt x="45" y="562"/>
                    </a:lnTo>
                    <a:lnTo>
                      <a:pt x="59" y="568"/>
                    </a:lnTo>
                    <a:lnTo>
                      <a:pt x="76" y="572"/>
                    </a:lnTo>
                    <a:lnTo>
                      <a:pt x="94" y="575"/>
                    </a:lnTo>
                    <a:lnTo>
                      <a:pt x="113" y="579"/>
                    </a:lnTo>
                    <a:lnTo>
                      <a:pt x="130" y="584"/>
                    </a:lnTo>
                    <a:lnTo>
                      <a:pt x="145" y="593"/>
                    </a:lnTo>
                    <a:lnTo>
                      <a:pt x="159" y="605"/>
                    </a:lnTo>
                    <a:lnTo>
                      <a:pt x="169" y="621"/>
                    </a:lnTo>
                    <a:lnTo>
                      <a:pt x="176" y="642"/>
                    </a:lnTo>
                    <a:lnTo>
                      <a:pt x="179" y="668"/>
                    </a:lnTo>
                    <a:lnTo>
                      <a:pt x="181" y="695"/>
                    </a:lnTo>
                    <a:lnTo>
                      <a:pt x="185" y="718"/>
                    </a:lnTo>
                    <a:lnTo>
                      <a:pt x="191" y="740"/>
                    </a:lnTo>
                    <a:lnTo>
                      <a:pt x="198" y="762"/>
                    </a:lnTo>
                    <a:lnTo>
                      <a:pt x="203" y="785"/>
                    </a:lnTo>
                    <a:lnTo>
                      <a:pt x="206" y="810"/>
                    </a:lnTo>
                    <a:lnTo>
                      <a:pt x="207" y="841"/>
                    </a:lnTo>
                    <a:lnTo>
                      <a:pt x="203" y="878"/>
                    </a:lnTo>
                    <a:lnTo>
                      <a:pt x="196" y="915"/>
                    </a:lnTo>
                    <a:lnTo>
                      <a:pt x="190" y="945"/>
                    </a:lnTo>
                    <a:lnTo>
                      <a:pt x="184" y="968"/>
                    </a:lnTo>
                    <a:lnTo>
                      <a:pt x="181" y="986"/>
                    </a:lnTo>
                    <a:lnTo>
                      <a:pt x="180" y="999"/>
                    </a:lnTo>
                    <a:lnTo>
                      <a:pt x="180" y="1009"/>
                    </a:lnTo>
                    <a:lnTo>
                      <a:pt x="184" y="1016"/>
                    </a:lnTo>
                    <a:lnTo>
                      <a:pt x="191" y="1022"/>
                    </a:lnTo>
                    <a:lnTo>
                      <a:pt x="200" y="1028"/>
                    </a:lnTo>
                    <a:lnTo>
                      <a:pt x="210" y="1034"/>
                    </a:lnTo>
                    <a:lnTo>
                      <a:pt x="218" y="1042"/>
                    </a:lnTo>
                    <a:lnTo>
                      <a:pt x="225" y="1050"/>
                    </a:lnTo>
                    <a:lnTo>
                      <a:pt x="227" y="1057"/>
                    </a:lnTo>
                    <a:lnTo>
                      <a:pt x="225" y="1062"/>
                    </a:lnTo>
                    <a:lnTo>
                      <a:pt x="217" y="1067"/>
                    </a:lnTo>
                    <a:lnTo>
                      <a:pt x="203" y="1068"/>
                    </a:lnTo>
                    <a:lnTo>
                      <a:pt x="189" y="1070"/>
                    </a:lnTo>
                    <a:lnTo>
                      <a:pt x="183" y="1075"/>
                    </a:lnTo>
                    <a:lnTo>
                      <a:pt x="183" y="1082"/>
                    </a:lnTo>
                    <a:lnTo>
                      <a:pt x="188" y="1089"/>
                    </a:lnTo>
                    <a:lnTo>
                      <a:pt x="194" y="1097"/>
                    </a:lnTo>
                    <a:lnTo>
                      <a:pt x="200" y="1104"/>
                    </a:lnTo>
                    <a:lnTo>
                      <a:pt x="206" y="1108"/>
                    </a:lnTo>
                    <a:lnTo>
                      <a:pt x="208" y="1111"/>
                    </a:lnTo>
                    <a:lnTo>
                      <a:pt x="206" y="1111"/>
                    </a:lnTo>
                    <a:lnTo>
                      <a:pt x="200" y="1110"/>
                    </a:lnTo>
                    <a:lnTo>
                      <a:pt x="191" y="1108"/>
                    </a:lnTo>
                    <a:lnTo>
                      <a:pt x="182" y="1108"/>
                    </a:lnTo>
                    <a:lnTo>
                      <a:pt x="172" y="1111"/>
                    </a:lnTo>
                    <a:lnTo>
                      <a:pt x="162" y="1115"/>
                    </a:lnTo>
                    <a:lnTo>
                      <a:pt x="157" y="1123"/>
                    </a:lnTo>
                    <a:lnTo>
                      <a:pt x="154" y="1135"/>
                    </a:lnTo>
                    <a:lnTo>
                      <a:pt x="157" y="1149"/>
                    </a:lnTo>
                    <a:lnTo>
                      <a:pt x="164" y="1163"/>
                    </a:lnTo>
                    <a:lnTo>
                      <a:pt x="173" y="1176"/>
                    </a:lnTo>
                    <a:lnTo>
                      <a:pt x="184" y="1187"/>
                    </a:lnTo>
                    <a:lnTo>
                      <a:pt x="196" y="1196"/>
                    </a:lnTo>
                    <a:lnTo>
                      <a:pt x="207" y="1201"/>
                    </a:lnTo>
                    <a:lnTo>
                      <a:pt x="219" y="1201"/>
                    </a:lnTo>
                    <a:lnTo>
                      <a:pt x="227" y="1195"/>
                    </a:lnTo>
                    <a:lnTo>
                      <a:pt x="234" y="1186"/>
                    </a:lnTo>
                    <a:lnTo>
                      <a:pt x="238" y="1178"/>
                    </a:lnTo>
                    <a:lnTo>
                      <a:pt x="244" y="1171"/>
                    </a:lnTo>
                    <a:lnTo>
                      <a:pt x="249" y="1165"/>
                    </a:lnTo>
                    <a:lnTo>
                      <a:pt x="252" y="1161"/>
                    </a:lnTo>
                    <a:lnTo>
                      <a:pt x="258" y="1158"/>
                    </a:lnTo>
                    <a:lnTo>
                      <a:pt x="263" y="1158"/>
                    </a:lnTo>
                    <a:lnTo>
                      <a:pt x="270" y="1159"/>
                    </a:lnTo>
                    <a:lnTo>
                      <a:pt x="278" y="1174"/>
                    </a:lnTo>
                    <a:lnTo>
                      <a:pt x="275" y="1202"/>
                    </a:lnTo>
                    <a:lnTo>
                      <a:pt x="267" y="1233"/>
                    </a:lnTo>
                    <a:lnTo>
                      <a:pt x="258" y="1255"/>
                    </a:lnTo>
                    <a:lnTo>
                      <a:pt x="252" y="1261"/>
                    </a:lnTo>
                    <a:lnTo>
                      <a:pt x="244" y="1265"/>
                    </a:lnTo>
                    <a:lnTo>
                      <a:pt x="234" y="1270"/>
                    </a:lnTo>
                    <a:lnTo>
                      <a:pt x="223" y="1273"/>
                    </a:lnTo>
                    <a:lnTo>
                      <a:pt x="212" y="1279"/>
                    </a:lnTo>
                    <a:lnTo>
                      <a:pt x="202" y="1285"/>
                    </a:lnTo>
                    <a:lnTo>
                      <a:pt x="192" y="1292"/>
                    </a:lnTo>
                    <a:lnTo>
                      <a:pt x="184" y="1302"/>
                    </a:lnTo>
                    <a:lnTo>
                      <a:pt x="177" y="1318"/>
                    </a:lnTo>
                    <a:lnTo>
                      <a:pt x="169" y="1340"/>
                    </a:lnTo>
                    <a:lnTo>
                      <a:pt x="161" y="1369"/>
                    </a:lnTo>
                    <a:lnTo>
                      <a:pt x="154" y="1399"/>
                    </a:lnTo>
                    <a:lnTo>
                      <a:pt x="149" y="1430"/>
                    </a:lnTo>
                    <a:lnTo>
                      <a:pt x="144" y="1459"/>
                    </a:lnTo>
                    <a:lnTo>
                      <a:pt x="142" y="1483"/>
                    </a:lnTo>
                    <a:lnTo>
                      <a:pt x="143" y="1500"/>
                    </a:lnTo>
                    <a:lnTo>
                      <a:pt x="146" y="1514"/>
                    </a:lnTo>
                    <a:lnTo>
                      <a:pt x="153" y="1530"/>
                    </a:lnTo>
                    <a:lnTo>
                      <a:pt x="160" y="1547"/>
                    </a:lnTo>
                    <a:lnTo>
                      <a:pt x="168" y="1566"/>
                    </a:lnTo>
                    <a:lnTo>
                      <a:pt x="174" y="1585"/>
                    </a:lnTo>
                    <a:lnTo>
                      <a:pt x="180" y="1606"/>
                    </a:lnTo>
                    <a:lnTo>
                      <a:pt x="181" y="1628"/>
                    </a:lnTo>
                    <a:lnTo>
                      <a:pt x="179" y="1650"/>
                    </a:lnTo>
                    <a:lnTo>
                      <a:pt x="176" y="1672"/>
                    </a:lnTo>
                    <a:lnTo>
                      <a:pt x="179" y="1694"/>
                    </a:lnTo>
                    <a:lnTo>
                      <a:pt x="184" y="1714"/>
                    </a:lnTo>
                    <a:lnTo>
                      <a:pt x="191" y="1735"/>
                    </a:lnTo>
                    <a:lnTo>
                      <a:pt x="200" y="1754"/>
                    </a:lnTo>
                    <a:lnTo>
                      <a:pt x="210" y="1772"/>
                    </a:lnTo>
                    <a:lnTo>
                      <a:pt x="219" y="1791"/>
                    </a:lnTo>
                    <a:lnTo>
                      <a:pt x="227" y="1807"/>
                    </a:lnTo>
                    <a:lnTo>
                      <a:pt x="235" y="1825"/>
                    </a:lnTo>
                    <a:lnTo>
                      <a:pt x="245" y="1847"/>
                    </a:lnTo>
                    <a:lnTo>
                      <a:pt x="257" y="1872"/>
                    </a:lnTo>
                    <a:lnTo>
                      <a:pt x="270" y="1897"/>
                    </a:lnTo>
                    <a:lnTo>
                      <a:pt x="283" y="1918"/>
                    </a:lnTo>
                    <a:lnTo>
                      <a:pt x="300" y="1937"/>
                    </a:lnTo>
                    <a:lnTo>
                      <a:pt x="315" y="1948"/>
                    </a:lnTo>
                    <a:lnTo>
                      <a:pt x="331" y="1951"/>
                    </a:lnTo>
                    <a:lnTo>
                      <a:pt x="346" y="1950"/>
                    </a:lnTo>
                    <a:lnTo>
                      <a:pt x="358" y="1953"/>
                    </a:lnTo>
                    <a:lnTo>
                      <a:pt x="370" y="1959"/>
                    </a:lnTo>
                    <a:lnTo>
                      <a:pt x="379" y="1967"/>
                    </a:lnTo>
                    <a:lnTo>
                      <a:pt x="386" y="1977"/>
                    </a:lnTo>
                    <a:lnTo>
                      <a:pt x="392" y="1988"/>
                    </a:lnTo>
                    <a:lnTo>
                      <a:pt x="395" y="1999"/>
                    </a:lnTo>
                    <a:lnTo>
                      <a:pt x="396" y="2011"/>
                    </a:lnTo>
                    <a:lnTo>
                      <a:pt x="398" y="2016"/>
                    </a:lnTo>
                    <a:lnTo>
                      <a:pt x="401" y="2022"/>
                    </a:lnTo>
                    <a:lnTo>
                      <a:pt x="406" y="2028"/>
                    </a:lnTo>
                    <a:lnTo>
                      <a:pt x="413" y="2032"/>
                    </a:lnTo>
                    <a:lnTo>
                      <a:pt x="421" y="2037"/>
                    </a:lnTo>
                    <a:lnTo>
                      <a:pt x="430" y="2042"/>
                    </a:lnTo>
                    <a:lnTo>
                      <a:pt x="439" y="2044"/>
                    </a:lnTo>
                    <a:lnTo>
                      <a:pt x="449" y="2046"/>
                    </a:lnTo>
                    <a:lnTo>
                      <a:pt x="460" y="2047"/>
                    </a:lnTo>
                    <a:lnTo>
                      <a:pt x="470" y="2046"/>
                    </a:lnTo>
                    <a:lnTo>
                      <a:pt x="479" y="2044"/>
                    </a:lnTo>
                    <a:lnTo>
                      <a:pt x="489" y="2039"/>
                    </a:lnTo>
                    <a:lnTo>
                      <a:pt x="497" y="2034"/>
                    </a:lnTo>
                    <a:lnTo>
                      <a:pt x="504" y="2024"/>
                    </a:lnTo>
                    <a:lnTo>
                      <a:pt x="508" y="2013"/>
                    </a:lnTo>
                    <a:lnTo>
                      <a:pt x="512" y="1998"/>
                    </a:lnTo>
                    <a:lnTo>
                      <a:pt x="515" y="1969"/>
                    </a:lnTo>
                    <a:lnTo>
                      <a:pt x="519" y="1947"/>
                    </a:lnTo>
                    <a:lnTo>
                      <a:pt x="522" y="1930"/>
                    </a:lnTo>
                    <a:lnTo>
                      <a:pt x="524" y="1916"/>
                    </a:lnTo>
                    <a:lnTo>
                      <a:pt x="529" y="1906"/>
                    </a:lnTo>
                    <a:lnTo>
                      <a:pt x="534" y="1898"/>
                    </a:lnTo>
                    <a:lnTo>
                      <a:pt x="539" y="1891"/>
                    </a:lnTo>
                    <a:lnTo>
                      <a:pt x="547" y="1884"/>
                    </a:lnTo>
                    <a:lnTo>
                      <a:pt x="557" y="1865"/>
                    </a:lnTo>
                    <a:lnTo>
                      <a:pt x="555" y="1840"/>
                    </a:lnTo>
                    <a:lnTo>
                      <a:pt x="551" y="1816"/>
                    </a:lnTo>
                    <a:lnTo>
                      <a:pt x="554" y="1800"/>
                    </a:lnTo>
                    <a:lnTo>
                      <a:pt x="561" y="1792"/>
                    </a:lnTo>
                    <a:lnTo>
                      <a:pt x="570" y="1779"/>
                    </a:lnTo>
                    <a:lnTo>
                      <a:pt x="582" y="1762"/>
                    </a:lnTo>
                    <a:lnTo>
                      <a:pt x="595" y="1741"/>
                    </a:lnTo>
                    <a:lnTo>
                      <a:pt x="605" y="1718"/>
                    </a:lnTo>
                    <a:lnTo>
                      <a:pt x="614" y="1695"/>
                    </a:lnTo>
                    <a:lnTo>
                      <a:pt x="620" y="1672"/>
                    </a:lnTo>
                    <a:lnTo>
                      <a:pt x="621" y="1650"/>
                    </a:lnTo>
                    <a:lnTo>
                      <a:pt x="622" y="1629"/>
                    </a:lnTo>
                    <a:lnTo>
                      <a:pt x="630" y="1607"/>
                    </a:lnTo>
                    <a:lnTo>
                      <a:pt x="642" y="1587"/>
                    </a:lnTo>
                    <a:lnTo>
                      <a:pt x="658" y="1567"/>
                    </a:lnTo>
                    <a:lnTo>
                      <a:pt x="675" y="1550"/>
                    </a:lnTo>
                    <a:lnTo>
                      <a:pt x="692" y="1536"/>
                    </a:lnTo>
                    <a:lnTo>
                      <a:pt x="707" y="1528"/>
                    </a:lnTo>
                    <a:lnTo>
                      <a:pt x="718" y="1524"/>
                    </a:lnTo>
                    <a:lnTo>
                      <a:pt x="728" y="1523"/>
                    </a:lnTo>
                    <a:lnTo>
                      <a:pt x="743" y="1519"/>
                    </a:lnTo>
                    <a:lnTo>
                      <a:pt x="760" y="1511"/>
                    </a:lnTo>
                    <a:lnTo>
                      <a:pt x="777" y="1498"/>
                    </a:lnTo>
                    <a:lnTo>
                      <a:pt x="795" y="1482"/>
                    </a:lnTo>
                    <a:lnTo>
                      <a:pt x="814" y="1461"/>
                    </a:lnTo>
                    <a:lnTo>
                      <a:pt x="831" y="1436"/>
                    </a:lnTo>
                    <a:lnTo>
                      <a:pt x="846" y="1405"/>
                    </a:lnTo>
                    <a:lnTo>
                      <a:pt x="858" y="1375"/>
                    </a:lnTo>
                    <a:lnTo>
                      <a:pt x="867" y="1354"/>
                    </a:lnTo>
                    <a:lnTo>
                      <a:pt x="875" y="1338"/>
                    </a:lnTo>
                    <a:lnTo>
                      <a:pt x="881" y="1327"/>
                    </a:lnTo>
                    <a:lnTo>
                      <a:pt x="888" y="1320"/>
                    </a:lnTo>
                    <a:lnTo>
                      <a:pt x="893" y="1316"/>
                    </a:lnTo>
                    <a:lnTo>
                      <a:pt x="901" y="1312"/>
                    </a:lnTo>
                    <a:lnTo>
                      <a:pt x="912" y="1309"/>
                    </a:lnTo>
                    <a:lnTo>
                      <a:pt x="919" y="1305"/>
                    </a:lnTo>
                    <a:lnTo>
                      <a:pt x="929" y="1299"/>
                    </a:lnTo>
                    <a:lnTo>
                      <a:pt x="943" y="1289"/>
                    </a:lnTo>
                    <a:lnTo>
                      <a:pt x="958" y="1279"/>
                    </a:lnTo>
                    <a:lnTo>
                      <a:pt x="974" y="1265"/>
                    </a:lnTo>
                    <a:lnTo>
                      <a:pt x="991" y="1251"/>
                    </a:lnTo>
                    <a:lnTo>
                      <a:pt x="1009" y="1236"/>
                    </a:lnTo>
                    <a:lnTo>
                      <a:pt x="1027" y="1220"/>
                    </a:lnTo>
                    <a:lnTo>
                      <a:pt x="1045" y="1204"/>
                    </a:lnTo>
                    <a:lnTo>
                      <a:pt x="1062" y="1188"/>
                    </a:lnTo>
                    <a:lnTo>
                      <a:pt x="1078" y="1173"/>
                    </a:lnTo>
                    <a:lnTo>
                      <a:pt x="1092" y="1158"/>
                    </a:lnTo>
                    <a:lnTo>
                      <a:pt x="1103" y="1143"/>
                    </a:lnTo>
                    <a:lnTo>
                      <a:pt x="1111" y="1130"/>
                    </a:lnTo>
                    <a:lnTo>
                      <a:pt x="1117" y="1120"/>
                    </a:lnTo>
                    <a:lnTo>
                      <a:pt x="1119" y="1111"/>
                    </a:lnTo>
                    <a:lnTo>
                      <a:pt x="1116" y="1097"/>
                    </a:lnTo>
                    <a:lnTo>
                      <a:pt x="1104" y="1087"/>
                    </a:lnTo>
                    <a:lnTo>
                      <a:pt x="1088" y="1080"/>
                    </a:lnTo>
                    <a:lnTo>
                      <a:pt x="1070" y="1077"/>
                    </a:lnTo>
                    <a:lnTo>
                      <a:pt x="1048" y="1077"/>
                    </a:lnTo>
                    <a:lnTo>
                      <a:pt x="1027" y="1082"/>
                    </a:lnTo>
                    <a:lnTo>
                      <a:pt x="1007" y="1088"/>
                    </a:lnTo>
                    <a:lnTo>
                      <a:pt x="991" y="1098"/>
                    </a:lnTo>
                    <a:lnTo>
                      <a:pt x="983" y="1105"/>
                    </a:lnTo>
                    <a:lnTo>
                      <a:pt x="983" y="1102"/>
                    </a:lnTo>
                    <a:lnTo>
                      <a:pt x="988" y="1093"/>
                    </a:lnTo>
                    <a:lnTo>
                      <a:pt x="995" y="1081"/>
                    </a:lnTo>
                    <a:lnTo>
                      <a:pt x="999" y="1066"/>
                    </a:lnTo>
                    <a:lnTo>
                      <a:pt x="998" y="1053"/>
                    </a:lnTo>
                    <a:lnTo>
                      <a:pt x="989" y="1043"/>
                    </a:lnTo>
                    <a:lnTo>
                      <a:pt x="967" y="1039"/>
                    </a:lnTo>
                    <a:lnTo>
                      <a:pt x="958" y="1038"/>
                    </a:lnTo>
                    <a:lnTo>
                      <a:pt x="961" y="1034"/>
                    </a:lnTo>
                    <a:lnTo>
                      <a:pt x="975" y="1028"/>
                    </a:lnTo>
                    <a:lnTo>
                      <a:pt x="994" y="1022"/>
                    </a:lnTo>
                    <a:lnTo>
                      <a:pt x="1015" y="1019"/>
                    </a:lnTo>
                    <a:lnTo>
                      <a:pt x="1035" y="1017"/>
                    </a:lnTo>
                    <a:lnTo>
                      <a:pt x="1051" y="1020"/>
                    </a:lnTo>
                    <a:lnTo>
                      <a:pt x="1058" y="1028"/>
                    </a:lnTo>
                    <a:lnTo>
                      <a:pt x="1063" y="1037"/>
                    </a:lnTo>
                    <a:lnTo>
                      <a:pt x="1071" y="1043"/>
                    </a:lnTo>
                    <a:lnTo>
                      <a:pt x="1082" y="1045"/>
                    </a:lnTo>
                    <a:lnTo>
                      <a:pt x="1094" y="1043"/>
                    </a:lnTo>
                    <a:lnTo>
                      <a:pt x="1105" y="1038"/>
                    </a:lnTo>
                    <a:lnTo>
                      <a:pt x="1116" y="1030"/>
                    </a:lnTo>
                    <a:lnTo>
                      <a:pt x="1123" y="1019"/>
                    </a:lnTo>
                    <a:lnTo>
                      <a:pt x="1125" y="1004"/>
                    </a:lnTo>
                    <a:lnTo>
                      <a:pt x="1124" y="989"/>
                    </a:lnTo>
                    <a:lnTo>
                      <a:pt x="1120" y="976"/>
                    </a:lnTo>
                    <a:lnTo>
                      <a:pt x="1115" y="966"/>
                    </a:lnTo>
                    <a:lnTo>
                      <a:pt x="1107" y="955"/>
                    </a:lnTo>
                    <a:lnTo>
                      <a:pt x="1096" y="946"/>
                    </a:lnTo>
                    <a:lnTo>
                      <a:pt x="1085" y="937"/>
                    </a:lnTo>
                    <a:lnTo>
                      <a:pt x="1070" y="929"/>
                    </a:lnTo>
                    <a:lnTo>
                      <a:pt x="1052" y="920"/>
                    </a:lnTo>
                    <a:lnTo>
                      <a:pt x="1036" y="913"/>
                    </a:lnTo>
                    <a:lnTo>
                      <a:pt x="1022" y="909"/>
                    </a:lnTo>
                    <a:lnTo>
                      <a:pt x="1013" y="908"/>
                    </a:lnTo>
                    <a:lnTo>
                      <a:pt x="1007" y="908"/>
                    </a:lnTo>
                    <a:lnTo>
                      <a:pt x="1003" y="908"/>
                    </a:lnTo>
                    <a:lnTo>
                      <a:pt x="1002" y="907"/>
                    </a:lnTo>
                    <a:lnTo>
                      <a:pt x="1002" y="903"/>
                    </a:lnTo>
                    <a:lnTo>
                      <a:pt x="1003" y="896"/>
                    </a:lnTo>
                    <a:lnTo>
                      <a:pt x="1009" y="891"/>
                    </a:lnTo>
                    <a:lnTo>
                      <a:pt x="1018" y="891"/>
                    </a:lnTo>
                    <a:lnTo>
                      <a:pt x="1029" y="893"/>
                    </a:lnTo>
                    <a:lnTo>
                      <a:pt x="1042" y="896"/>
                    </a:lnTo>
                    <a:lnTo>
                      <a:pt x="1051" y="899"/>
                    </a:lnTo>
                    <a:lnTo>
                      <a:pt x="1058" y="898"/>
                    </a:lnTo>
                    <a:lnTo>
                      <a:pt x="1059" y="892"/>
                    </a:lnTo>
                    <a:lnTo>
                      <a:pt x="1052" y="878"/>
                    </a:lnTo>
                    <a:lnTo>
                      <a:pt x="1041" y="862"/>
                    </a:lnTo>
                    <a:lnTo>
                      <a:pt x="1030" y="848"/>
                    </a:lnTo>
                    <a:lnTo>
                      <a:pt x="1021" y="838"/>
                    </a:lnTo>
                    <a:lnTo>
                      <a:pt x="1014" y="830"/>
                    </a:lnTo>
                    <a:lnTo>
                      <a:pt x="1010" y="823"/>
                    </a:lnTo>
                    <a:lnTo>
                      <a:pt x="1009" y="818"/>
                    </a:lnTo>
                    <a:lnTo>
                      <a:pt x="1013" y="815"/>
                    </a:lnTo>
                    <a:lnTo>
                      <a:pt x="1021" y="812"/>
                    </a:lnTo>
                    <a:lnTo>
                      <a:pt x="1033" y="808"/>
                    </a:lnTo>
                    <a:lnTo>
                      <a:pt x="1043" y="801"/>
                    </a:lnTo>
                    <a:lnTo>
                      <a:pt x="1051" y="790"/>
                    </a:lnTo>
                    <a:lnTo>
                      <a:pt x="1059" y="780"/>
                    </a:lnTo>
                    <a:lnTo>
                      <a:pt x="1064" y="767"/>
                    </a:lnTo>
                    <a:lnTo>
                      <a:pt x="1067" y="756"/>
                    </a:lnTo>
                    <a:lnTo>
                      <a:pt x="1067" y="744"/>
                    </a:lnTo>
                    <a:lnTo>
                      <a:pt x="1064" y="734"/>
                    </a:lnTo>
                    <a:lnTo>
                      <a:pt x="1062" y="725"/>
                    </a:lnTo>
                    <a:lnTo>
                      <a:pt x="1063" y="716"/>
                    </a:lnTo>
                    <a:lnTo>
                      <a:pt x="1066" y="706"/>
                    </a:lnTo>
                    <a:lnTo>
                      <a:pt x="1071" y="698"/>
                    </a:lnTo>
                    <a:lnTo>
                      <a:pt x="1074" y="689"/>
                    </a:lnTo>
                    <a:lnTo>
                      <a:pt x="1075" y="680"/>
                    </a:lnTo>
                    <a:lnTo>
                      <a:pt x="1072" y="672"/>
                    </a:lnTo>
                    <a:lnTo>
                      <a:pt x="1064" y="663"/>
                    </a:lnTo>
                    <a:lnTo>
                      <a:pt x="1056" y="655"/>
                    </a:lnTo>
                    <a:lnTo>
                      <a:pt x="1051" y="646"/>
                    </a:lnTo>
                    <a:lnTo>
                      <a:pt x="1051" y="640"/>
                    </a:lnTo>
                    <a:lnTo>
                      <a:pt x="1052" y="632"/>
                    </a:lnTo>
                    <a:lnTo>
                      <a:pt x="1054" y="625"/>
                    </a:lnTo>
                    <a:lnTo>
                      <a:pt x="1055" y="618"/>
                    </a:lnTo>
                    <a:lnTo>
                      <a:pt x="1052" y="610"/>
                    </a:lnTo>
                    <a:lnTo>
                      <a:pt x="1045" y="602"/>
                    </a:lnTo>
                    <a:lnTo>
                      <a:pt x="1034" y="592"/>
                    </a:lnTo>
                    <a:lnTo>
                      <a:pt x="1020" y="582"/>
                    </a:lnTo>
                    <a:lnTo>
                      <a:pt x="1005" y="570"/>
                    </a:lnTo>
                    <a:lnTo>
                      <a:pt x="990" y="559"/>
                    </a:lnTo>
                    <a:lnTo>
                      <a:pt x="980" y="547"/>
                    </a:lnTo>
                    <a:lnTo>
                      <a:pt x="974" y="535"/>
                    </a:lnTo>
                    <a:lnTo>
                      <a:pt x="975" y="523"/>
                    </a:lnTo>
                    <a:lnTo>
                      <a:pt x="986" y="512"/>
                    </a:lnTo>
                    <a:lnTo>
                      <a:pt x="998" y="501"/>
                    </a:lnTo>
                    <a:lnTo>
                      <a:pt x="1006" y="491"/>
                    </a:lnTo>
                    <a:lnTo>
                      <a:pt x="1010" y="482"/>
                    </a:lnTo>
                    <a:lnTo>
                      <a:pt x="1010" y="474"/>
                    </a:lnTo>
                    <a:lnTo>
                      <a:pt x="1006" y="468"/>
                    </a:lnTo>
                    <a:lnTo>
                      <a:pt x="999" y="463"/>
                    </a:lnTo>
                    <a:lnTo>
                      <a:pt x="990" y="460"/>
                    </a:lnTo>
                    <a:lnTo>
                      <a:pt x="979" y="459"/>
                    </a:lnTo>
                    <a:lnTo>
                      <a:pt x="969" y="456"/>
                    </a:lnTo>
                    <a:lnTo>
                      <a:pt x="964" y="452"/>
                    </a:lnTo>
                    <a:lnTo>
                      <a:pt x="960" y="444"/>
                    </a:lnTo>
                    <a:lnTo>
                      <a:pt x="958" y="436"/>
                    </a:lnTo>
                    <a:lnTo>
                      <a:pt x="956" y="428"/>
                    </a:lnTo>
                    <a:lnTo>
                      <a:pt x="952" y="421"/>
                    </a:lnTo>
                    <a:lnTo>
                      <a:pt x="946" y="416"/>
                    </a:lnTo>
                    <a:lnTo>
                      <a:pt x="937" y="416"/>
                    </a:lnTo>
                    <a:lnTo>
                      <a:pt x="920" y="405"/>
                    </a:lnTo>
                    <a:lnTo>
                      <a:pt x="913" y="371"/>
                    </a:lnTo>
                    <a:lnTo>
                      <a:pt x="912" y="328"/>
                    </a:lnTo>
                    <a:lnTo>
                      <a:pt x="912" y="290"/>
                    </a:lnTo>
                    <a:lnTo>
                      <a:pt x="914" y="263"/>
                    </a:lnTo>
                    <a:lnTo>
                      <a:pt x="920" y="240"/>
                    </a:lnTo>
                    <a:lnTo>
                      <a:pt x="922" y="219"/>
                    </a:lnTo>
                    <a:lnTo>
                      <a:pt x="919" y="195"/>
                    </a:lnTo>
                    <a:lnTo>
                      <a:pt x="917" y="173"/>
                    </a:lnTo>
                    <a:lnTo>
                      <a:pt x="924" y="146"/>
                    </a:lnTo>
                    <a:lnTo>
                      <a:pt x="934" y="120"/>
                    </a:lnTo>
                    <a:lnTo>
                      <a:pt x="939" y="95"/>
                    </a:lnTo>
                    <a:lnTo>
                      <a:pt x="939" y="84"/>
                    </a:lnTo>
                    <a:lnTo>
                      <a:pt x="937" y="75"/>
                    </a:lnTo>
                    <a:lnTo>
                      <a:pt x="932" y="68"/>
                    </a:lnTo>
                    <a:lnTo>
                      <a:pt x="924" y="62"/>
                    </a:lnTo>
                    <a:lnTo>
                      <a:pt x="917" y="60"/>
                    </a:lnTo>
                    <a:lnTo>
                      <a:pt x="911" y="59"/>
                    </a:lnTo>
                    <a:lnTo>
                      <a:pt x="904" y="59"/>
                    </a:lnTo>
                    <a:lnTo>
                      <a:pt x="898" y="59"/>
                    </a:lnTo>
                    <a:lnTo>
                      <a:pt x="889" y="62"/>
                    </a:lnTo>
                    <a:lnTo>
                      <a:pt x="879" y="68"/>
                    </a:lnTo>
                    <a:lnTo>
                      <a:pt x="871" y="76"/>
                    </a:lnTo>
                    <a:lnTo>
                      <a:pt x="863" y="84"/>
                    </a:lnTo>
                    <a:lnTo>
                      <a:pt x="856" y="93"/>
                    </a:lnTo>
                    <a:lnTo>
                      <a:pt x="851" y="104"/>
                    </a:lnTo>
                    <a:lnTo>
                      <a:pt x="845" y="113"/>
                    </a:lnTo>
                    <a:lnTo>
                      <a:pt x="839" y="122"/>
                    </a:lnTo>
                    <a:lnTo>
                      <a:pt x="832" y="133"/>
                    </a:lnTo>
                    <a:lnTo>
                      <a:pt x="826" y="140"/>
                    </a:lnTo>
                    <a:lnTo>
                      <a:pt x="821" y="143"/>
                    </a:lnTo>
                    <a:lnTo>
                      <a:pt x="816" y="144"/>
                    </a:lnTo>
                    <a:lnTo>
                      <a:pt x="813" y="143"/>
                    </a:lnTo>
                    <a:lnTo>
                      <a:pt x="809" y="140"/>
                    </a:lnTo>
                    <a:lnTo>
                      <a:pt x="806" y="133"/>
                    </a:lnTo>
                    <a:lnTo>
                      <a:pt x="803" y="122"/>
                    </a:lnTo>
                    <a:lnTo>
                      <a:pt x="800" y="114"/>
                    </a:lnTo>
                    <a:lnTo>
                      <a:pt x="795" y="110"/>
                    </a:lnTo>
                    <a:lnTo>
                      <a:pt x="790" y="111"/>
                    </a:lnTo>
                    <a:lnTo>
                      <a:pt x="783" y="114"/>
                    </a:lnTo>
                    <a:lnTo>
                      <a:pt x="776" y="120"/>
                    </a:lnTo>
                    <a:lnTo>
                      <a:pt x="769" y="128"/>
                    </a:lnTo>
                    <a:lnTo>
                      <a:pt x="761" y="137"/>
                    </a:lnTo>
                    <a:lnTo>
                      <a:pt x="754" y="146"/>
                    </a:lnTo>
                    <a:lnTo>
                      <a:pt x="750" y="151"/>
                    </a:lnTo>
                    <a:lnTo>
                      <a:pt x="750" y="149"/>
                    </a:lnTo>
                    <a:lnTo>
                      <a:pt x="753" y="142"/>
                    </a:lnTo>
                    <a:lnTo>
                      <a:pt x="755" y="133"/>
                    </a:lnTo>
                    <a:lnTo>
                      <a:pt x="754" y="121"/>
                    </a:lnTo>
                    <a:lnTo>
                      <a:pt x="749" y="112"/>
                    </a:lnTo>
                    <a:lnTo>
                      <a:pt x="738" y="106"/>
                    </a:lnTo>
                    <a:lnTo>
                      <a:pt x="718" y="105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3" name="Freeform 1466"/>
              <p:cNvSpPr>
                <a:spLocks/>
              </p:cNvSpPr>
              <p:nvPr/>
            </p:nvSpPr>
            <p:spPr bwMode="auto">
              <a:xfrm>
                <a:off x="1731963" y="2349521"/>
                <a:ext cx="41275" cy="36513"/>
              </a:xfrm>
              <a:custGeom>
                <a:avLst/>
                <a:gdLst/>
                <a:ahLst/>
                <a:cxnLst>
                  <a:cxn ang="0">
                    <a:pos x="39" y="19"/>
                  </a:cxn>
                  <a:cxn ang="0">
                    <a:pos x="38" y="21"/>
                  </a:cxn>
                  <a:cxn ang="0">
                    <a:pos x="35" y="25"/>
                  </a:cxn>
                  <a:cxn ang="0">
                    <a:pos x="31" y="29"/>
                  </a:cxn>
                  <a:cxn ang="0">
                    <a:pos x="27" y="33"/>
                  </a:cxn>
                  <a:cxn ang="0">
                    <a:pos x="23" y="35"/>
                  </a:cxn>
                  <a:cxn ang="0">
                    <a:pos x="18" y="36"/>
                  </a:cxn>
                  <a:cxn ang="0">
                    <a:pos x="13" y="36"/>
                  </a:cxn>
                  <a:cxn ang="0">
                    <a:pos x="12" y="36"/>
                  </a:cxn>
                  <a:cxn ang="0">
                    <a:pos x="11" y="35"/>
                  </a:cxn>
                  <a:cxn ang="0">
                    <a:pos x="10" y="33"/>
                  </a:cxn>
                  <a:cxn ang="0">
                    <a:pos x="8" y="31"/>
                  </a:cxn>
                  <a:cxn ang="0">
                    <a:pos x="4" y="27"/>
                  </a:cxn>
                  <a:cxn ang="0">
                    <a:pos x="1" y="24"/>
                  </a:cxn>
                  <a:cxn ang="0">
                    <a:pos x="0" y="19"/>
                  </a:cxn>
                  <a:cxn ang="0">
                    <a:pos x="1" y="16"/>
                  </a:cxn>
                  <a:cxn ang="0">
                    <a:pos x="7" y="11"/>
                  </a:cxn>
                  <a:cxn ang="0">
                    <a:pos x="12" y="6"/>
                  </a:cxn>
                  <a:cxn ang="0">
                    <a:pos x="16" y="2"/>
                  </a:cxn>
                  <a:cxn ang="0">
                    <a:pos x="19" y="0"/>
                  </a:cxn>
                  <a:cxn ang="0">
                    <a:pos x="24" y="1"/>
                  </a:cxn>
                  <a:cxn ang="0">
                    <a:pos x="31" y="3"/>
                  </a:cxn>
                  <a:cxn ang="0">
                    <a:pos x="37" y="6"/>
                  </a:cxn>
                  <a:cxn ang="0">
                    <a:pos x="40" y="11"/>
                  </a:cxn>
                  <a:cxn ang="0">
                    <a:pos x="39" y="19"/>
                  </a:cxn>
                </a:cxnLst>
                <a:rect l="0" t="0" r="r" b="b"/>
                <a:pathLst>
                  <a:path w="40" h="36">
                    <a:moveTo>
                      <a:pt x="39" y="19"/>
                    </a:moveTo>
                    <a:lnTo>
                      <a:pt x="38" y="21"/>
                    </a:lnTo>
                    <a:lnTo>
                      <a:pt x="35" y="25"/>
                    </a:lnTo>
                    <a:lnTo>
                      <a:pt x="31" y="29"/>
                    </a:lnTo>
                    <a:lnTo>
                      <a:pt x="27" y="33"/>
                    </a:lnTo>
                    <a:lnTo>
                      <a:pt x="23" y="35"/>
                    </a:lnTo>
                    <a:lnTo>
                      <a:pt x="18" y="36"/>
                    </a:lnTo>
                    <a:lnTo>
                      <a:pt x="13" y="36"/>
                    </a:lnTo>
                    <a:lnTo>
                      <a:pt x="12" y="36"/>
                    </a:lnTo>
                    <a:lnTo>
                      <a:pt x="11" y="35"/>
                    </a:lnTo>
                    <a:lnTo>
                      <a:pt x="10" y="33"/>
                    </a:lnTo>
                    <a:lnTo>
                      <a:pt x="8" y="31"/>
                    </a:lnTo>
                    <a:lnTo>
                      <a:pt x="4" y="27"/>
                    </a:lnTo>
                    <a:lnTo>
                      <a:pt x="1" y="24"/>
                    </a:lnTo>
                    <a:lnTo>
                      <a:pt x="0" y="19"/>
                    </a:lnTo>
                    <a:lnTo>
                      <a:pt x="1" y="16"/>
                    </a:lnTo>
                    <a:lnTo>
                      <a:pt x="7" y="11"/>
                    </a:lnTo>
                    <a:lnTo>
                      <a:pt x="12" y="6"/>
                    </a:lnTo>
                    <a:lnTo>
                      <a:pt x="16" y="2"/>
                    </a:lnTo>
                    <a:lnTo>
                      <a:pt x="19" y="0"/>
                    </a:lnTo>
                    <a:lnTo>
                      <a:pt x="24" y="1"/>
                    </a:lnTo>
                    <a:lnTo>
                      <a:pt x="31" y="3"/>
                    </a:lnTo>
                    <a:lnTo>
                      <a:pt x="37" y="6"/>
                    </a:lnTo>
                    <a:lnTo>
                      <a:pt x="40" y="11"/>
                    </a:lnTo>
                    <a:lnTo>
                      <a:pt x="39" y="19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4" name="Freeform 1467"/>
              <p:cNvSpPr>
                <a:spLocks/>
              </p:cNvSpPr>
              <p:nvPr/>
            </p:nvSpPr>
            <p:spPr bwMode="auto">
              <a:xfrm>
                <a:off x="2084388" y="2644796"/>
                <a:ext cx="0" cy="476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1" y="2"/>
                  </a:cxn>
                </a:cxnLst>
                <a:rect l="0" t="0" r="r" b="b"/>
                <a:pathLst>
                  <a:path w="1" h="4">
                    <a:moveTo>
                      <a:pt x="1" y="2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5" name="Freeform 1468"/>
              <p:cNvSpPr>
                <a:spLocks/>
              </p:cNvSpPr>
              <p:nvPr/>
            </p:nvSpPr>
            <p:spPr bwMode="auto">
              <a:xfrm>
                <a:off x="2441575" y="2678134"/>
                <a:ext cx="3175" cy="6350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5" y="6"/>
                  </a:cxn>
                  <a:cxn ang="0">
                    <a:pos x="5" y="5"/>
                  </a:cxn>
                  <a:cxn ang="0">
                    <a:pos x="5" y="2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2" y="5"/>
                  </a:cxn>
                  <a:cxn ang="0">
                    <a:pos x="5" y="8"/>
                  </a:cxn>
                </a:cxnLst>
                <a:rect l="0" t="0" r="r" b="b"/>
                <a:pathLst>
                  <a:path w="5" h="8">
                    <a:moveTo>
                      <a:pt x="5" y="8"/>
                    </a:moveTo>
                    <a:lnTo>
                      <a:pt x="5" y="6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5"/>
                    </a:lnTo>
                    <a:lnTo>
                      <a:pt x="5" y="8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6" name="Freeform 1469"/>
              <p:cNvSpPr>
                <a:spLocks/>
              </p:cNvSpPr>
              <p:nvPr/>
            </p:nvSpPr>
            <p:spPr bwMode="auto">
              <a:xfrm>
                <a:off x="2090738" y="2260621"/>
                <a:ext cx="14287" cy="14288"/>
              </a:xfrm>
              <a:custGeom>
                <a:avLst/>
                <a:gdLst/>
                <a:ahLst/>
                <a:cxnLst>
                  <a:cxn ang="0">
                    <a:pos x="2" y="7"/>
                  </a:cxn>
                  <a:cxn ang="0">
                    <a:pos x="9" y="13"/>
                  </a:cxn>
                  <a:cxn ang="0">
                    <a:pos x="14" y="15"/>
                  </a:cxn>
                  <a:cxn ang="0">
                    <a:pos x="14" y="14"/>
                  </a:cxn>
                  <a:cxn ang="0">
                    <a:pos x="10" y="7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6" y="1"/>
                  </a:cxn>
                  <a:cxn ang="0">
                    <a:pos x="3" y="2"/>
                  </a:cxn>
                  <a:cxn ang="0">
                    <a:pos x="2" y="3"/>
                  </a:cxn>
                  <a:cxn ang="0">
                    <a:pos x="0" y="5"/>
                  </a:cxn>
                  <a:cxn ang="0">
                    <a:pos x="1" y="6"/>
                  </a:cxn>
                  <a:cxn ang="0">
                    <a:pos x="1" y="6"/>
                  </a:cxn>
                  <a:cxn ang="0">
                    <a:pos x="1" y="6"/>
                  </a:cxn>
                  <a:cxn ang="0">
                    <a:pos x="2" y="7"/>
                  </a:cxn>
                </a:cxnLst>
                <a:rect l="0" t="0" r="r" b="b"/>
                <a:pathLst>
                  <a:path w="14" h="15">
                    <a:moveTo>
                      <a:pt x="2" y="7"/>
                    </a:moveTo>
                    <a:lnTo>
                      <a:pt x="9" y="13"/>
                    </a:lnTo>
                    <a:lnTo>
                      <a:pt x="14" y="15"/>
                    </a:lnTo>
                    <a:lnTo>
                      <a:pt x="14" y="14"/>
                    </a:lnTo>
                    <a:lnTo>
                      <a:pt x="10" y="7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2" y="7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7" name="Freeform 1470"/>
              <p:cNvSpPr>
                <a:spLocks/>
              </p:cNvSpPr>
              <p:nvPr/>
            </p:nvSpPr>
            <p:spPr bwMode="auto">
              <a:xfrm>
                <a:off x="2278063" y="2728934"/>
                <a:ext cx="144462" cy="120650"/>
              </a:xfrm>
              <a:custGeom>
                <a:avLst/>
                <a:gdLst/>
                <a:ahLst/>
                <a:cxnLst>
                  <a:cxn ang="0">
                    <a:pos x="124" y="60"/>
                  </a:cxn>
                  <a:cxn ang="0">
                    <a:pos x="135" y="67"/>
                  </a:cxn>
                  <a:cxn ang="0">
                    <a:pos x="129" y="76"/>
                  </a:cxn>
                  <a:cxn ang="0">
                    <a:pos x="124" y="81"/>
                  </a:cxn>
                  <a:cxn ang="0">
                    <a:pos x="118" y="83"/>
                  </a:cxn>
                  <a:cxn ang="0">
                    <a:pos x="114" y="82"/>
                  </a:cxn>
                  <a:cxn ang="0">
                    <a:pos x="101" y="77"/>
                  </a:cxn>
                  <a:cxn ang="0">
                    <a:pos x="91" y="74"/>
                  </a:cxn>
                  <a:cxn ang="0">
                    <a:pos x="82" y="68"/>
                  </a:cxn>
                  <a:cxn ang="0">
                    <a:pos x="72" y="66"/>
                  </a:cxn>
                  <a:cxn ang="0">
                    <a:pos x="71" y="78"/>
                  </a:cxn>
                  <a:cxn ang="0">
                    <a:pos x="72" y="92"/>
                  </a:cxn>
                  <a:cxn ang="0">
                    <a:pos x="61" y="99"/>
                  </a:cxn>
                  <a:cxn ang="0">
                    <a:pos x="57" y="107"/>
                  </a:cxn>
                  <a:cxn ang="0">
                    <a:pos x="53" y="114"/>
                  </a:cxn>
                  <a:cxn ang="0">
                    <a:pos x="44" y="119"/>
                  </a:cxn>
                  <a:cxn ang="0">
                    <a:pos x="39" y="111"/>
                  </a:cxn>
                  <a:cxn ang="0">
                    <a:pos x="34" y="100"/>
                  </a:cxn>
                  <a:cxn ang="0">
                    <a:pos x="23" y="99"/>
                  </a:cxn>
                  <a:cxn ang="0">
                    <a:pos x="17" y="101"/>
                  </a:cxn>
                  <a:cxn ang="0">
                    <a:pos x="3" y="105"/>
                  </a:cxn>
                  <a:cxn ang="0">
                    <a:pos x="1" y="97"/>
                  </a:cxn>
                  <a:cxn ang="0">
                    <a:pos x="9" y="84"/>
                  </a:cxn>
                  <a:cxn ang="0">
                    <a:pos x="16" y="79"/>
                  </a:cxn>
                  <a:cxn ang="0">
                    <a:pos x="14" y="68"/>
                  </a:cxn>
                  <a:cxn ang="0">
                    <a:pos x="11" y="55"/>
                  </a:cxn>
                  <a:cxn ang="0">
                    <a:pos x="12" y="44"/>
                  </a:cxn>
                  <a:cxn ang="0">
                    <a:pos x="8" y="35"/>
                  </a:cxn>
                  <a:cxn ang="0">
                    <a:pos x="8" y="16"/>
                  </a:cxn>
                  <a:cxn ang="0">
                    <a:pos x="9" y="2"/>
                  </a:cxn>
                  <a:cxn ang="0">
                    <a:pos x="18" y="1"/>
                  </a:cxn>
                  <a:cxn ang="0">
                    <a:pos x="27" y="9"/>
                  </a:cxn>
                  <a:cxn ang="0">
                    <a:pos x="32" y="26"/>
                  </a:cxn>
                  <a:cxn ang="0">
                    <a:pos x="37" y="30"/>
                  </a:cxn>
                  <a:cxn ang="0">
                    <a:pos x="44" y="25"/>
                  </a:cxn>
                  <a:cxn ang="0">
                    <a:pos x="54" y="23"/>
                  </a:cxn>
                  <a:cxn ang="0">
                    <a:pos x="70" y="26"/>
                  </a:cxn>
                  <a:cxn ang="0">
                    <a:pos x="85" y="33"/>
                  </a:cxn>
                  <a:cxn ang="0">
                    <a:pos x="93" y="48"/>
                  </a:cxn>
                  <a:cxn ang="0">
                    <a:pos x="100" y="58"/>
                  </a:cxn>
                  <a:cxn ang="0">
                    <a:pos x="122" y="59"/>
                  </a:cxn>
                </a:cxnLst>
                <a:rect l="0" t="0" r="r" b="b"/>
                <a:pathLst>
                  <a:path w="135" h="119">
                    <a:moveTo>
                      <a:pt x="122" y="59"/>
                    </a:moveTo>
                    <a:lnTo>
                      <a:pt x="124" y="60"/>
                    </a:lnTo>
                    <a:lnTo>
                      <a:pt x="130" y="62"/>
                    </a:lnTo>
                    <a:lnTo>
                      <a:pt x="135" y="67"/>
                    </a:lnTo>
                    <a:lnTo>
                      <a:pt x="133" y="71"/>
                    </a:lnTo>
                    <a:lnTo>
                      <a:pt x="129" y="76"/>
                    </a:lnTo>
                    <a:lnTo>
                      <a:pt x="126" y="78"/>
                    </a:lnTo>
                    <a:lnTo>
                      <a:pt x="124" y="81"/>
                    </a:lnTo>
                    <a:lnTo>
                      <a:pt x="121" y="83"/>
                    </a:lnTo>
                    <a:lnTo>
                      <a:pt x="118" y="83"/>
                    </a:lnTo>
                    <a:lnTo>
                      <a:pt x="116" y="83"/>
                    </a:lnTo>
                    <a:lnTo>
                      <a:pt x="114" y="82"/>
                    </a:lnTo>
                    <a:lnTo>
                      <a:pt x="108" y="79"/>
                    </a:lnTo>
                    <a:lnTo>
                      <a:pt x="101" y="77"/>
                    </a:lnTo>
                    <a:lnTo>
                      <a:pt x="95" y="75"/>
                    </a:lnTo>
                    <a:lnTo>
                      <a:pt x="91" y="74"/>
                    </a:lnTo>
                    <a:lnTo>
                      <a:pt x="86" y="71"/>
                    </a:lnTo>
                    <a:lnTo>
                      <a:pt x="82" y="68"/>
                    </a:lnTo>
                    <a:lnTo>
                      <a:pt x="77" y="66"/>
                    </a:lnTo>
                    <a:lnTo>
                      <a:pt x="72" y="66"/>
                    </a:lnTo>
                    <a:lnTo>
                      <a:pt x="70" y="70"/>
                    </a:lnTo>
                    <a:lnTo>
                      <a:pt x="71" y="78"/>
                    </a:lnTo>
                    <a:lnTo>
                      <a:pt x="72" y="85"/>
                    </a:lnTo>
                    <a:lnTo>
                      <a:pt x="72" y="92"/>
                    </a:lnTo>
                    <a:lnTo>
                      <a:pt x="68" y="96"/>
                    </a:lnTo>
                    <a:lnTo>
                      <a:pt x="61" y="99"/>
                    </a:lnTo>
                    <a:lnTo>
                      <a:pt x="58" y="102"/>
                    </a:lnTo>
                    <a:lnTo>
                      <a:pt x="57" y="107"/>
                    </a:lnTo>
                    <a:lnTo>
                      <a:pt x="56" y="111"/>
                    </a:lnTo>
                    <a:lnTo>
                      <a:pt x="53" y="114"/>
                    </a:lnTo>
                    <a:lnTo>
                      <a:pt x="48" y="117"/>
                    </a:lnTo>
                    <a:lnTo>
                      <a:pt x="44" y="119"/>
                    </a:lnTo>
                    <a:lnTo>
                      <a:pt x="40" y="116"/>
                    </a:lnTo>
                    <a:lnTo>
                      <a:pt x="39" y="111"/>
                    </a:lnTo>
                    <a:lnTo>
                      <a:pt x="38" y="105"/>
                    </a:lnTo>
                    <a:lnTo>
                      <a:pt x="34" y="100"/>
                    </a:lnTo>
                    <a:lnTo>
                      <a:pt x="29" y="99"/>
                    </a:lnTo>
                    <a:lnTo>
                      <a:pt x="23" y="99"/>
                    </a:lnTo>
                    <a:lnTo>
                      <a:pt x="20" y="100"/>
                    </a:lnTo>
                    <a:lnTo>
                      <a:pt x="17" y="101"/>
                    </a:lnTo>
                    <a:lnTo>
                      <a:pt x="10" y="104"/>
                    </a:lnTo>
                    <a:lnTo>
                      <a:pt x="3" y="105"/>
                    </a:lnTo>
                    <a:lnTo>
                      <a:pt x="0" y="101"/>
                    </a:lnTo>
                    <a:lnTo>
                      <a:pt x="1" y="97"/>
                    </a:lnTo>
                    <a:lnTo>
                      <a:pt x="4" y="90"/>
                    </a:lnTo>
                    <a:lnTo>
                      <a:pt x="9" y="84"/>
                    </a:lnTo>
                    <a:lnTo>
                      <a:pt x="12" y="82"/>
                    </a:lnTo>
                    <a:lnTo>
                      <a:pt x="16" y="79"/>
                    </a:lnTo>
                    <a:lnTo>
                      <a:pt x="16" y="75"/>
                    </a:lnTo>
                    <a:lnTo>
                      <a:pt x="14" y="68"/>
                    </a:lnTo>
                    <a:lnTo>
                      <a:pt x="12" y="61"/>
                    </a:lnTo>
                    <a:lnTo>
                      <a:pt x="11" y="55"/>
                    </a:lnTo>
                    <a:lnTo>
                      <a:pt x="12" y="48"/>
                    </a:lnTo>
                    <a:lnTo>
                      <a:pt x="12" y="44"/>
                    </a:lnTo>
                    <a:lnTo>
                      <a:pt x="10" y="39"/>
                    </a:lnTo>
                    <a:lnTo>
                      <a:pt x="8" y="35"/>
                    </a:lnTo>
                    <a:lnTo>
                      <a:pt x="8" y="2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9" y="2"/>
                    </a:lnTo>
                    <a:lnTo>
                      <a:pt x="12" y="0"/>
                    </a:lnTo>
                    <a:lnTo>
                      <a:pt x="18" y="1"/>
                    </a:lnTo>
                    <a:lnTo>
                      <a:pt x="24" y="3"/>
                    </a:lnTo>
                    <a:lnTo>
                      <a:pt x="27" y="9"/>
                    </a:lnTo>
                    <a:lnTo>
                      <a:pt x="30" y="18"/>
                    </a:lnTo>
                    <a:lnTo>
                      <a:pt x="32" y="26"/>
                    </a:lnTo>
                    <a:lnTo>
                      <a:pt x="33" y="30"/>
                    </a:lnTo>
                    <a:lnTo>
                      <a:pt x="37" y="30"/>
                    </a:lnTo>
                    <a:lnTo>
                      <a:pt x="40" y="28"/>
                    </a:lnTo>
                    <a:lnTo>
                      <a:pt x="44" y="25"/>
                    </a:lnTo>
                    <a:lnTo>
                      <a:pt x="48" y="23"/>
                    </a:lnTo>
                    <a:lnTo>
                      <a:pt x="54" y="23"/>
                    </a:lnTo>
                    <a:lnTo>
                      <a:pt x="61" y="24"/>
                    </a:lnTo>
                    <a:lnTo>
                      <a:pt x="70" y="26"/>
                    </a:lnTo>
                    <a:lnTo>
                      <a:pt x="78" y="30"/>
                    </a:lnTo>
                    <a:lnTo>
                      <a:pt x="85" y="33"/>
                    </a:lnTo>
                    <a:lnTo>
                      <a:pt x="90" y="40"/>
                    </a:lnTo>
                    <a:lnTo>
                      <a:pt x="93" y="48"/>
                    </a:lnTo>
                    <a:lnTo>
                      <a:pt x="98" y="54"/>
                    </a:lnTo>
                    <a:lnTo>
                      <a:pt x="100" y="58"/>
                    </a:lnTo>
                    <a:lnTo>
                      <a:pt x="101" y="59"/>
                    </a:lnTo>
                    <a:lnTo>
                      <a:pt x="122" y="59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8" name="Freeform 1471"/>
              <p:cNvSpPr>
                <a:spLocks/>
              </p:cNvSpPr>
              <p:nvPr/>
            </p:nvSpPr>
            <p:spPr bwMode="auto">
              <a:xfrm>
                <a:off x="2162175" y="2366984"/>
                <a:ext cx="598488" cy="400050"/>
              </a:xfrm>
              <a:custGeom>
                <a:avLst/>
                <a:gdLst/>
                <a:ahLst/>
                <a:cxnLst>
                  <a:cxn ang="0">
                    <a:pos x="527" y="388"/>
                  </a:cxn>
                  <a:cxn ang="0">
                    <a:pos x="501" y="390"/>
                  </a:cxn>
                  <a:cxn ang="0">
                    <a:pos x="468" y="395"/>
                  </a:cxn>
                  <a:cxn ang="0">
                    <a:pos x="440" y="394"/>
                  </a:cxn>
                  <a:cxn ang="0">
                    <a:pos x="414" y="386"/>
                  </a:cxn>
                  <a:cxn ang="0">
                    <a:pos x="376" y="366"/>
                  </a:cxn>
                  <a:cxn ang="0">
                    <a:pos x="354" y="352"/>
                  </a:cxn>
                  <a:cxn ang="0">
                    <a:pos x="309" y="365"/>
                  </a:cxn>
                  <a:cxn ang="0">
                    <a:pos x="271" y="373"/>
                  </a:cxn>
                  <a:cxn ang="0">
                    <a:pos x="260" y="350"/>
                  </a:cxn>
                  <a:cxn ang="0">
                    <a:pos x="293" y="337"/>
                  </a:cxn>
                  <a:cxn ang="0">
                    <a:pos x="330" y="307"/>
                  </a:cxn>
                  <a:cxn ang="0">
                    <a:pos x="320" y="258"/>
                  </a:cxn>
                  <a:cxn ang="0">
                    <a:pos x="289" y="193"/>
                  </a:cxn>
                  <a:cxn ang="0">
                    <a:pos x="244" y="169"/>
                  </a:cxn>
                  <a:cxn ang="0">
                    <a:pos x="202" y="145"/>
                  </a:cxn>
                  <a:cxn ang="0">
                    <a:pos x="185" y="146"/>
                  </a:cxn>
                  <a:cxn ang="0">
                    <a:pos x="154" y="156"/>
                  </a:cxn>
                  <a:cxn ang="0">
                    <a:pos x="124" y="166"/>
                  </a:cxn>
                  <a:cxn ang="0">
                    <a:pos x="95" y="170"/>
                  </a:cxn>
                  <a:cxn ang="0">
                    <a:pos x="51" y="166"/>
                  </a:cxn>
                  <a:cxn ang="0">
                    <a:pos x="18" y="153"/>
                  </a:cxn>
                  <a:cxn ang="0">
                    <a:pos x="23" y="138"/>
                  </a:cxn>
                  <a:cxn ang="0">
                    <a:pos x="42" y="130"/>
                  </a:cxn>
                  <a:cxn ang="0">
                    <a:pos x="4" y="118"/>
                  </a:cxn>
                  <a:cxn ang="0">
                    <a:pos x="0" y="76"/>
                  </a:cxn>
                  <a:cxn ang="0">
                    <a:pos x="39" y="3"/>
                  </a:cxn>
                  <a:cxn ang="0">
                    <a:pos x="45" y="70"/>
                  </a:cxn>
                  <a:cxn ang="0">
                    <a:pos x="70" y="107"/>
                  </a:cxn>
                  <a:cxn ang="0">
                    <a:pos x="69" y="3"/>
                  </a:cxn>
                  <a:cxn ang="0">
                    <a:pos x="111" y="26"/>
                  </a:cxn>
                  <a:cxn ang="0">
                    <a:pos x="132" y="52"/>
                  </a:cxn>
                  <a:cxn ang="0">
                    <a:pos x="164" y="23"/>
                  </a:cxn>
                  <a:cxn ang="0">
                    <a:pos x="206" y="44"/>
                  </a:cxn>
                  <a:cxn ang="0">
                    <a:pos x="237" y="49"/>
                  </a:cxn>
                  <a:cxn ang="0">
                    <a:pos x="271" y="59"/>
                  </a:cxn>
                  <a:cxn ang="0">
                    <a:pos x="318" y="63"/>
                  </a:cxn>
                  <a:cxn ang="0">
                    <a:pos x="329" y="72"/>
                  </a:cxn>
                  <a:cxn ang="0">
                    <a:pos x="350" y="87"/>
                  </a:cxn>
                  <a:cxn ang="0">
                    <a:pos x="361" y="102"/>
                  </a:cxn>
                  <a:cxn ang="0">
                    <a:pos x="350" y="118"/>
                  </a:cxn>
                  <a:cxn ang="0">
                    <a:pos x="377" y="133"/>
                  </a:cxn>
                  <a:cxn ang="0">
                    <a:pos x="406" y="144"/>
                  </a:cxn>
                  <a:cxn ang="0">
                    <a:pos x="429" y="143"/>
                  </a:cxn>
                  <a:cxn ang="0">
                    <a:pos x="450" y="152"/>
                  </a:cxn>
                  <a:cxn ang="0">
                    <a:pos x="472" y="152"/>
                  </a:cxn>
                  <a:cxn ang="0">
                    <a:pos x="508" y="169"/>
                  </a:cxn>
                  <a:cxn ang="0">
                    <a:pos x="510" y="191"/>
                  </a:cxn>
                  <a:cxn ang="0">
                    <a:pos x="497" y="212"/>
                  </a:cxn>
                  <a:cxn ang="0">
                    <a:pos x="514" y="239"/>
                  </a:cxn>
                  <a:cxn ang="0">
                    <a:pos x="487" y="242"/>
                  </a:cxn>
                  <a:cxn ang="0">
                    <a:pos x="456" y="226"/>
                  </a:cxn>
                  <a:cxn ang="0">
                    <a:pos x="421" y="230"/>
                  </a:cxn>
                  <a:cxn ang="0">
                    <a:pos x="449" y="262"/>
                  </a:cxn>
                  <a:cxn ang="0">
                    <a:pos x="487" y="275"/>
                  </a:cxn>
                  <a:cxn ang="0">
                    <a:pos x="528" y="294"/>
                  </a:cxn>
                  <a:cxn ang="0">
                    <a:pos x="541" y="332"/>
                  </a:cxn>
                  <a:cxn ang="0">
                    <a:pos x="555" y="357"/>
                  </a:cxn>
                  <a:cxn ang="0">
                    <a:pos x="513" y="348"/>
                  </a:cxn>
                  <a:cxn ang="0">
                    <a:pos x="478" y="340"/>
                  </a:cxn>
                  <a:cxn ang="0">
                    <a:pos x="451" y="340"/>
                  </a:cxn>
                  <a:cxn ang="0">
                    <a:pos x="496" y="358"/>
                  </a:cxn>
                  <a:cxn ang="0">
                    <a:pos x="517" y="367"/>
                  </a:cxn>
                </a:cxnLst>
                <a:rect l="0" t="0" r="r" b="b"/>
                <a:pathLst>
                  <a:path w="556" h="395">
                    <a:moveTo>
                      <a:pt x="539" y="379"/>
                    </a:moveTo>
                    <a:lnTo>
                      <a:pt x="540" y="380"/>
                    </a:lnTo>
                    <a:lnTo>
                      <a:pt x="542" y="383"/>
                    </a:lnTo>
                    <a:lnTo>
                      <a:pt x="541" y="387"/>
                    </a:lnTo>
                    <a:lnTo>
                      <a:pt x="533" y="388"/>
                    </a:lnTo>
                    <a:lnTo>
                      <a:pt x="527" y="388"/>
                    </a:lnTo>
                    <a:lnTo>
                      <a:pt x="523" y="387"/>
                    </a:lnTo>
                    <a:lnTo>
                      <a:pt x="518" y="387"/>
                    </a:lnTo>
                    <a:lnTo>
                      <a:pt x="514" y="388"/>
                    </a:lnTo>
                    <a:lnTo>
                      <a:pt x="510" y="388"/>
                    </a:lnTo>
                    <a:lnTo>
                      <a:pt x="506" y="389"/>
                    </a:lnTo>
                    <a:lnTo>
                      <a:pt x="501" y="390"/>
                    </a:lnTo>
                    <a:lnTo>
                      <a:pt x="495" y="392"/>
                    </a:lnTo>
                    <a:lnTo>
                      <a:pt x="488" y="393"/>
                    </a:lnTo>
                    <a:lnTo>
                      <a:pt x="482" y="394"/>
                    </a:lnTo>
                    <a:lnTo>
                      <a:pt x="478" y="395"/>
                    </a:lnTo>
                    <a:lnTo>
                      <a:pt x="473" y="395"/>
                    </a:lnTo>
                    <a:lnTo>
                      <a:pt x="468" y="395"/>
                    </a:lnTo>
                    <a:lnTo>
                      <a:pt x="464" y="394"/>
                    </a:lnTo>
                    <a:lnTo>
                      <a:pt x="459" y="394"/>
                    </a:lnTo>
                    <a:lnTo>
                      <a:pt x="453" y="393"/>
                    </a:lnTo>
                    <a:lnTo>
                      <a:pt x="449" y="393"/>
                    </a:lnTo>
                    <a:lnTo>
                      <a:pt x="444" y="393"/>
                    </a:lnTo>
                    <a:lnTo>
                      <a:pt x="440" y="394"/>
                    </a:lnTo>
                    <a:lnTo>
                      <a:pt x="435" y="395"/>
                    </a:lnTo>
                    <a:lnTo>
                      <a:pt x="430" y="395"/>
                    </a:lnTo>
                    <a:lnTo>
                      <a:pt x="427" y="395"/>
                    </a:lnTo>
                    <a:lnTo>
                      <a:pt x="422" y="394"/>
                    </a:lnTo>
                    <a:lnTo>
                      <a:pt x="419" y="392"/>
                    </a:lnTo>
                    <a:lnTo>
                      <a:pt x="414" y="386"/>
                    </a:lnTo>
                    <a:lnTo>
                      <a:pt x="413" y="380"/>
                    </a:lnTo>
                    <a:lnTo>
                      <a:pt x="409" y="375"/>
                    </a:lnTo>
                    <a:lnTo>
                      <a:pt x="397" y="372"/>
                    </a:lnTo>
                    <a:lnTo>
                      <a:pt x="389" y="371"/>
                    </a:lnTo>
                    <a:lnTo>
                      <a:pt x="382" y="368"/>
                    </a:lnTo>
                    <a:lnTo>
                      <a:pt x="376" y="366"/>
                    </a:lnTo>
                    <a:lnTo>
                      <a:pt x="372" y="364"/>
                    </a:lnTo>
                    <a:lnTo>
                      <a:pt x="368" y="362"/>
                    </a:lnTo>
                    <a:lnTo>
                      <a:pt x="365" y="359"/>
                    </a:lnTo>
                    <a:lnTo>
                      <a:pt x="362" y="358"/>
                    </a:lnTo>
                    <a:lnTo>
                      <a:pt x="359" y="356"/>
                    </a:lnTo>
                    <a:lnTo>
                      <a:pt x="354" y="352"/>
                    </a:lnTo>
                    <a:lnTo>
                      <a:pt x="350" y="351"/>
                    </a:lnTo>
                    <a:lnTo>
                      <a:pt x="344" y="352"/>
                    </a:lnTo>
                    <a:lnTo>
                      <a:pt x="335" y="357"/>
                    </a:lnTo>
                    <a:lnTo>
                      <a:pt x="324" y="362"/>
                    </a:lnTo>
                    <a:lnTo>
                      <a:pt x="316" y="363"/>
                    </a:lnTo>
                    <a:lnTo>
                      <a:pt x="309" y="365"/>
                    </a:lnTo>
                    <a:lnTo>
                      <a:pt x="304" y="370"/>
                    </a:lnTo>
                    <a:lnTo>
                      <a:pt x="297" y="377"/>
                    </a:lnTo>
                    <a:lnTo>
                      <a:pt x="290" y="381"/>
                    </a:lnTo>
                    <a:lnTo>
                      <a:pt x="283" y="381"/>
                    </a:lnTo>
                    <a:lnTo>
                      <a:pt x="276" y="377"/>
                    </a:lnTo>
                    <a:lnTo>
                      <a:pt x="271" y="373"/>
                    </a:lnTo>
                    <a:lnTo>
                      <a:pt x="267" y="370"/>
                    </a:lnTo>
                    <a:lnTo>
                      <a:pt x="262" y="366"/>
                    </a:lnTo>
                    <a:lnTo>
                      <a:pt x="259" y="363"/>
                    </a:lnTo>
                    <a:lnTo>
                      <a:pt x="256" y="358"/>
                    </a:lnTo>
                    <a:lnTo>
                      <a:pt x="256" y="355"/>
                    </a:lnTo>
                    <a:lnTo>
                      <a:pt x="260" y="350"/>
                    </a:lnTo>
                    <a:lnTo>
                      <a:pt x="268" y="344"/>
                    </a:lnTo>
                    <a:lnTo>
                      <a:pt x="277" y="340"/>
                    </a:lnTo>
                    <a:lnTo>
                      <a:pt x="283" y="337"/>
                    </a:lnTo>
                    <a:lnTo>
                      <a:pt x="288" y="337"/>
                    </a:lnTo>
                    <a:lnTo>
                      <a:pt x="291" y="337"/>
                    </a:lnTo>
                    <a:lnTo>
                      <a:pt x="293" y="337"/>
                    </a:lnTo>
                    <a:lnTo>
                      <a:pt x="296" y="336"/>
                    </a:lnTo>
                    <a:lnTo>
                      <a:pt x="300" y="334"/>
                    </a:lnTo>
                    <a:lnTo>
                      <a:pt x="305" y="329"/>
                    </a:lnTo>
                    <a:lnTo>
                      <a:pt x="316" y="320"/>
                    </a:lnTo>
                    <a:lnTo>
                      <a:pt x="326" y="313"/>
                    </a:lnTo>
                    <a:lnTo>
                      <a:pt x="330" y="307"/>
                    </a:lnTo>
                    <a:lnTo>
                      <a:pt x="327" y="301"/>
                    </a:lnTo>
                    <a:lnTo>
                      <a:pt x="318" y="295"/>
                    </a:lnTo>
                    <a:lnTo>
                      <a:pt x="308" y="292"/>
                    </a:lnTo>
                    <a:lnTo>
                      <a:pt x="305" y="287"/>
                    </a:lnTo>
                    <a:lnTo>
                      <a:pt x="309" y="273"/>
                    </a:lnTo>
                    <a:lnTo>
                      <a:pt x="320" y="258"/>
                    </a:lnTo>
                    <a:lnTo>
                      <a:pt x="328" y="246"/>
                    </a:lnTo>
                    <a:lnTo>
                      <a:pt x="327" y="235"/>
                    </a:lnTo>
                    <a:lnTo>
                      <a:pt x="315" y="218"/>
                    </a:lnTo>
                    <a:lnTo>
                      <a:pt x="306" y="208"/>
                    </a:lnTo>
                    <a:lnTo>
                      <a:pt x="297" y="200"/>
                    </a:lnTo>
                    <a:lnTo>
                      <a:pt x="289" y="193"/>
                    </a:lnTo>
                    <a:lnTo>
                      <a:pt x="282" y="188"/>
                    </a:lnTo>
                    <a:lnTo>
                      <a:pt x="274" y="183"/>
                    </a:lnTo>
                    <a:lnTo>
                      <a:pt x="267" y="180"/>
                    </a:lnTo>
                    <a:lnTo>
                      <a:pt x="260" y="176"/>
                    </a:lnTo>
                    <a:lnTo>
                      <a:pt x="252" y="173"/>
                    </a:lnTo>
                    <a:lnTo>
                      <a:pt x="244" y="169"/>
                    </a:lnTo>
                    <a:lnTo>
                      <a:pt x="236" y="166"/>
                    </a:lnTo>
                    <a:lnTo>
                      <a:pt x="228" y="161"/>
                    </a:lnTo>
                    <a:lnTo>
                      <a:pt x="221" y="156"/>
                    </a:lnTo>
                    <a:lnTo>
                      <a:pt x="214" y="152"/>
                    </a:lnTo>
                    <a:lnTo>
                      <a:pt x="208" y="148"/>
                    </a:lnTo>
                    <a:lnTo>
                      <a:pt x="202" y="145"/>
                    </a:lnTo>
                    <a:lnTo>
                      <a:pt x="199" y="142"/>
                    </a:lnTo>
                    <a:lnTo>
                      <a:pt x="191" y="137"/>
                    </a:lnTo>
                    <a:lnTo>
                      <a:pt x="183" y="132"/>
                    </a:lnTo>
                    <a:lnTo>
                      <a:pt x="178" y="131"/>
                    </a:lnTo>
                    <a:lnTo>
                      <a:pt x="179" y="137"/>
                    </a:lnTo>
                    <a:lnTo>
                      <a:pt x="185" y="146"/>
                    </a:lnTo>
                    <a:lnTo>
                      <a:pt x="186" y="152"/>
                    </a:lnTo>
                    <a:lnTo>
                      <a:pt x="183" y="155"/>
                    </a:lnTo>
                    <a:lnTo>
                      <a:pt x="171" y="155"/>
                    </a:lnTo>
                    <a:lnTo>
                      <a:pt x="163" y="155"/>
                    </a:lnTo>
                    <a:lnTo>
                      <a:pt x="159" y="155"/>
                    </a:lnTo>
                    <a:lnTo>
                      <a:pt x="154" y="156"/>
                    </a:lnTo>
                    <a:lnTo>
                      <a:pt x="151" y="159"/>
                    </a:lnTo>
                    <a:lnTo>
                      <a:pt x="147" y="161"/>
                    </a:lnTo>
                    <a:lnTo>
                      <a:pt x="142" y="162"/>
                    </a:lnTo>
                    <a:lnTo>
                      <a:pt x="138" y="163"/>
                    </a:lnTo>
                    <a:lnTo>
                      <a:pt x="131" y="165"/>
                    </a:lnTo>
                    <a:lnTo>
                      <a:pt x="124" y="166"/>
                    </a:lnTo>
                    <a:lnTo>
                      <a:pt x="118" y="167"/>
                    </a:lnTo>
                    <a:lnTo>
                      <a:pt x="114" y="168"/>
                    </a:lnTo>
                    <a:lnTo>
                      <a:pt x="110" y="169"/>
                    </a:lnTo>
                    <a:lnTo>
                      <a:pt x="106" y="170"/>
                    </a:lnTo>
                    <a:lnTo>
                      <a:pt x="101" y="170"/>
                    </a:lnTo>
                    <a:lnTo>
                      <a:pt x="95" y="170"/>
                    </a:lnTo>
                    <a:lnTo>
                      <a:pt x="87" y="169"/>
                    </a:lnTo>
                    <a:lnTo>
                      <a:pt x="74" y="166"/>
                    </a:lnTo>
                    <a:lnTo>
                      <a:pt x="70" y="162"/>
                    </a:lnTo>
                    <a:lnTo>
                      <a:pt x="66" y="160"/>
                    </a:lnTo>
                    <a:lnTo>
                      <a:pt x="60" y="161"/>
                    </a:lnTo>
                    <a:lnTo>
                      <a:pt x="51" y="166"/>
                    </a:lnTo>
                    <a:lnTo>
                      <a:pt x="47" y="168"/>
                    </a:lnTo>
                    <a:lnTo>
                      <a:pt x="43" y="168"/>
                    </a:lnTo>
                    <a:lnTo>
                      <a:pt x="35" y="163"/>
                    </a:lnTo>
                    <a:lnTo>
                      <a:pt x="30" y="160"/>
                    </a:lnTo>
                    <a:lnTo>
                      <a:pt x="24" y="156"/>
                    </a:lnTo>
                    <a:lnTo>
                      <a:pt x="18" y="153"/>
                    </a:lnTo>
                    <a:lnTo>
                      <a:pt x="13" y="151"/>
                    </a:lnTo>
                    <a:lnTo>
                      <a:pt x="10" y="148"/>
                    </a:lnTo>
                    <a:lnTo>
                      <a:pt x="9" y="145"/>
                    </a:lnTo>
                    <a:lnTo>
                      <a:pt x="11" y="143"/>
                    </a:lnTo>
                    <a:lnTo>
                      <a:pt x="16" y="140"/>
                    </a:lnTo>
                    <a:lnTo>
                      <a:pt x="23" y="138"/>
                    </a:lnTo>
                    <a:lnTo>
                      <a:pt x="30" y="137"/>
                    </a:lnTo>
                    <a:lnTo>
                      <a:pt x="36" y="136"/>
                    </a:lnTo>
                    <a:lnTo>
                      <a:pt x="41" y="135"/>
                    </a:lnTo>
                    <a:lnTo>
                      <a:pt x="45" y="133"/>
                    </a:lnTo>
                    <a:lnTo>
                      <a:pt x="45" y="132"/>
                    </a:lnTo>
                    <a:lnTo>
                      <a:pt x="42" y="130"/>
                    </a:lnTo>
                    <a:lnTo>
                      <a:pt x="35" y="128"/>
                    </a:lnTo>
                    <a:lnTo>
                      <a:pt x="27" y="125"/>
                    </a:lnTo>
                    <a:lnTo>
                      <a:pt x="19" y="123"/>
                    </a:lnTo>
                    <a:lnTo>
                      <a:pt x="13" y="122"/>
                    </a:lnTo>
                    <a:lnTo>
                      <a:pt x="9" y="121"/>
                    </a:lnTo>
                    <a:lnTo>
                      <a:pt x="4" y="118"/>
                    </a:lnTo>
                    <a:lnTo>
                      <a:pt x="2" y="116"/>
                    </a:lnTo>
                    <a:lnTo>
                      <a:pt x="0" y="112"/>
                    </a:lnTo>
                    <a:lnTo>
                      <a:pt x="0" y="105"/>
                    </a:lnTo>
                    <a:lnTo>
                      <a:pt x="0" y="93"/>
                    </a:lnTo>
                    <a:lnTo>
                      <a:pt x="0" y="85"/>
                    </a:lnTo>
                    <a:lnTo>
                      <a:pt x="0" y="76"/>
                    </a:lnTo>
                    <a:lnTo>
                      <a:pt x="1" y="60"/>
                    </a:lnTo>
                    <a:lnTo>
                      <a:pt x="5" y="39"/>
                    </a:lnTo>
                    <a:lnTo>
                      <a:pt x="12" y="21"/>
                    </a:lnTo>
                    <a:lnTo>
                      <a:pt x="22" y="9"/>
                    </a:lnTo>
                    <a:lnTo>
                      <a:pt x="31" y="3"/>
                    </a:lnTo>
                    <a:lnTo>
                      <a:pt x="39" y="3"/>
                    </a:lnTo>
                    <a:lnTo>
                      <a:pt x="46" y="6"/>
                    </a:lnTo>
                    <a:lnTo>
                      <a:pt x="50" y="10"/>
                    </a:lnTo>
                    <a:lnTo>
                      <a:pt x="49" y="19"/>
                    </a:lnTo>
                    <a:lnTo>
                      <a:pt x="43" y="40"/>
                    </a:lnTo>
                    <a:lnTo>
                      <a:pt x="42" y="56"/>
                    </a:lnTo>
                    <a:lnTo>
                      <a:pt x="45" y="70"/>
                    </a:lnTo>
                    <a:lnTo>
                      <a:pt x="50" y="80"/>
                    </a:lnTo>
                    <a:lnTo>
                      <a:pt x="56" y="90"/>
                    </a:lnTo>
                    <a:lnTo>
                      <a:pt x="62" y="97"/>
                    </a:lnTo>
                    <a:lnTo>
                      <a:pt x="68" y="102"/>
                    </a:lnTo>
                    <a:lnTo>
                      <a:pt x="71" y="108"/>
                    </a:lnTo>
                    <a:lnTo>
                      <a:pt x="70" y="107"/>
                    </a:lnTo>
                    <a:lnTo>
                      <a:pt x="63" y="87"/>
                    </a:lnTo>
                    <a:lnTo>
                      <a:pt x="56" y="62"/>
                    </a:lnTo>
                    <a:lnTo>
                      <a:pt x="55" y="41"/>
                    </a:lnTo>
                    <a:lnTo>
                      <a:pt x="58" y="26"/>
                    </a:lnTo>
                    <a:lnTo>
                      <a:pt x="62" y="12"/>
                    </a:lnTo>
                    <a:lnTo>
                      <a:pt x="69" y="3"/>
                    </a:lnTo>
                    <a:lnTo>
                      <a:pt x="79" y="0"/>
                    </a:lnTo>
                    <a:lnTo>
                      <a:pt x="91" y="2"/>
                    </a:lnTo>
                    <a:lnTo>
                      <a:pt x="100" y="7"/>
                    </a:lnTo>
                    <a:lnTo>
                      <a:pt x="106" y="14"/>
                    </a:lnTo>
                    <a:lnTo>
                      <a:pt x="109" y="21"/>
                    </a:lnTo>
                    <a:lnTo>
                      <a:pt x="111" y="26"/>
                    </a:lnTo>
                    <a:lnTo>
                      <a:pt x="114" y="32"/>
                    </a:lnTo>
                    <a:lnTo>
                      <a:pt x="115" y="39"/>
                    </a:lnTo>
                    <a:lnTo>
                      <a:pt x="116" y="47"/>
                    </a:lnTo>
                    <a:lnTo>
                      <a:pt x="118" y="53"/>
                    </a:lnTo>
                    <a:lnTo>
                      <a:pt x="124" y="54"/>
                    </a:lnTo>
                    <a:lnTo>
                      <a:pt x="132" y="52"/>
                    </a:lnTo>
                    <a:lnTo>
                      <a:pt x="140" y="47"/>
                    </a:lnTo>
                    <a:lnTo>
                      <a:pt x="146" y="41"/>
                    </a:lnTo>
                    <a:lnTo>
                      <a:pt x="147" y="36"/>
                    </a:lnTo>
                    <a:lnTo>
                      <a:pt x="149" y="31"/>
                    </a:lnTo>
                    <a:lnTo>
                      <a:pt x="156" y="27"/>
                    </a:lnTo>
                    <a:lnTo>
                      <a:pt x="164" y="23"/>
                    </a:lnTo>
                    <a:lnTo>
                      <a:pt x="169" y="19"/>
                    </a:lnTo>
                    <a:lnTo>
                      <a:pt x="175" y="19"/>
                    </a:lnTo>
                    <a:lnTo>
                      <a:pt x="185" y="24"/>
                    </a:lnTo>
                    <a:lnTo>
                      <a:pt x="197" y="32"/>
                    </a:lnTo>
                    <a:lnTo>
                      <a:pt x="202" y="38"/>
                    </a:lnTo>
                    <a:lnTo>
                      <a:pt x="206" y="44"/>
                    </a:lnTo>
                    <a:lnTo>
                      <a:pt x="209" y="49"/>
                    </a:lnTo>
                    <a:lnTo>
                      <a:pt x="214" y="55"/>
                    </a:lnTo>
                    <a:lnTo>
                      <a:pt x="221" y="60"/>
                    </a:lnTo>
                    <a:lnTo>
                      <a:pt x="227" y="61"/>
                    </a:lnTo>
                    <a:lnTo>
                      <a:pt x="231" y="56"/>
                    </a:lnTo>
                    <a:lnTo>
                      <a:pt x="237" y="49"/>
                    </a:lnTo>
                    <a:lnTo>
                      <a:pt x="246" y="46"/>
                    </a:lnTo>
                    <a:lnTo>
                      <a:pt x="256" y="46"/>
                    </a:lnTo>
                    <a:lnTo>
                      <a:pt x="263" y="49"/>
                    </a:lnTo>
                    <a:lnTo>
                      <a:pt x="266" y="54"/>
                    </a:lnTo>
                    <a:lnTo>
                      <a:pt x="268" y="56"/>
                    </a:lnTo>
                    <a:lnTo>
                      <a:pt x="271" y="59"/>
                    </a:lnTo>
                    <a:lnTo>
                      <a:pt x="281" y="61"/>
                    </a:lnTo>
                    <a:lnTo>
                      <a:pt x="288" y="62"/>
                    </a:lnTo>
                    <a:lnTo>
                      <a:pt x="296" y="62"/>
                    </a:lnTo>
                    <a:lnTo>
                      <a:pt x="304" y="63"/>
                    </a:lnTo>
                    <a:lnTo>
                      <a:pt x="311" y="63"/>
                    </a:lnTo>
                    <a:lnTo>
                      <a:pt x="318" y="63"/>
                    </a:lnTo>
                    <a:lnTo>
                      <a:pt x="321" y="64"/>
                    </a:lnTo>
                    <a:lnTo>
                      <a:pt x="323" y="67"/>
                    </a:lnTo>
                    <a:lnTo>
                      <a:pt x="321" y="69"/>
                    </a:lnTo>
                    <a:lnTo>
                      <a:pt x="319" y="72"/>
                    </a:lnTo>
                    <a:lnTo>
                      <a:pt x="322" y="72"/>
                    </a:lnTo>
                    <a:lnTo>
                      <a:pt x="329" y="72"/>
                    </a:lnTo>
                    <a:lnTo>
                      <a:pt x="335" y="74"/>
                    </a:lnTo>
                    <a:lnTo>
                      <a:pt x="339" y="78"/>
                    </a:lnTo>
                    <a:lnTo>
                      <a:pt x="345" y="83"/>
                    </a:lnTo>
                    <a:lnTo>
                      <a:pt x="349" y="86"/>
                    </a:lnTo>
                    <a:lnTo>
                      <a:pt x="351" y="87"/>
                    </a:lnTo>
                    <a:lnTo>
                      <a:pt x="350" y="87"/>
                    </a:lnTo>
                    <a:lnTo>
                      <a:pt x="345" y="89"/>
                    </a:lnTo>
                    <a:lnTo>
                      <a:pt x="342" y="91"/>
                    </a:lnTo>
                    <a:lnTo>
                      <a:pt x="339" y="93"/>
                    </a:lnTo>
                    <a:lnTo>
                      <a:pt x="343" y="97"/>
                    </a:lnTo>
                    <a:lnTo>
                      <a:pt x="352" y="100"/>
                    </a:lnTo>
                    <a:lnTo>
                      <a:pt x="361" y="102"/>
                    </a:lnTo>
                    <a:lnTo>
                      <a:pt x="361" y="105"/>
                    </a:lnTo>
                    <a:lnTo>
                      <a:pt x="357" y="107"/>
                    </a:lnTo>
                    <a:lnTo>
                      <a:pt x="353" y="108"/>
                    </a:lnTo>
                    <a:lnTo>
                      <a:pt x="351" y="110"/>
                    </a:lnTo>
                    <a:lnTo>
                      <a:pt x="351" y="115"/>
                    </a:lnTo>
                    <a:lnTo>
                      <a:pt x="350" y="118"/>
                    </a:lnTo>
                    <a:lnTo>
                      <a:pt x="349" y="123"/>
                    </a:lnTo>
                    <a:lnTo>
                      <a:pt x="349" y="127"/>
                    </a:lnTo>
                    <a:lnTo>
                      <a:pt x="353" y="132"/>
                    </a:lnTo>
                    <a:lnTo>
                      <a:pt x="361" y="135"/>
                    </a:lnTo>
                    <a:lnTo>
                      <a:pt x="371" y="133"/>
                    </a:lnTo>
                    <a:lnTo>
                      <a:pt x="377" y="133"/>
                    </a:lnTo>
                    <a:lnTo>
                      <a:pt x="384" y="136"/>
                    </a:lnTo>
                    <a:lnTo>
                      <a:pt x="392" y="143"/>
                    </a:lnTo>
                    <a:lnTo>
                      <a:pt x="400" y="150"/>
                    </a:lnTo>
                    <a:lnTo>
                      <a:pt x="407" y="152"/>
                    </a:lnTo>
                    <a:lnTo>
                      <a:pt x="409" y="150"/>
                    </a:lnTo>
                    <a:lnTo>
                      <a:pt x="406" y="144"/>
                    </a:lnTo>
                    <a:lnTo>
                      <a:pt x="403" y="139"/>
                    </a:lnTo>
                    <a:lnTo>
                      <a:pt x="403" y="137"/>
                    </a:lnTo>
                    <a:lnTo>
                      <a:pt x="409" y="139"/>
                    </a:lnTo>
                    <a:lnTo>
                      <a:pt x="414" y="140"/>
                    </a:lnTo>
                    <a:lnTo>
                      <a:pt x="421" y="142"/>
                    </a:lnTo>
                    <a:lnTo>
                      <a:pt x="429" y="143"/>
                    </a:lnTo>
                    <a:lnTo>
                      <a:pt x="436" y="143"/>
                    </a:lnTo>
                    <a:lnTo>
                      <a:pt x="442" y="144"/>
                    </a:lnTo>
                    <a:lnTo>
                      <a:pt x="447" y="145"/>
                    </a:lnTo>
                    <a:lnTo>
                      <a:pt x="450" y="146"/>
                    </a:lnTo>
                    <a:lnTo>
                      <a:pt x="451" y="148"/>
                    </a:lnTo>
                    <a:lnTo>
                      <a:pt x="450" y="152"/>
                    </a:lnTo>
                    <a:lnTo>
                      <a:pt x="451" y="154"/>
                    </a:lnTo>
                    <a:lnTo>
                      <a:pt x="453" y="155"/>
                    </a:lnTo>
                    <a:lnTo>
                      <a:pt x="457" y="155"/>
                    </a:lnTo>
                    <a:lnTo>
                      <a:pt x="461" y="155"/>
                    </a:lnTo>
                    <a:lnTo>
                      <a:pt x="466" y="153"/>
                    </a:lnTo>
                    <a:lnTo>
                      <a:pt x="472" y="152"/>
                    </a:lnTo>
                    <a:lnTo>
                      <a:pt x="480" y="152"/>
                    </a:lnTo>
                    <a:lnTo>
                      <a:pt x="490" y="153"/>
                    </a:lnTo>
                    <a:lnTo>
                      <a:pt x="501" y="154"/>
                    </a:lnTo>
                    <a:lnTo>
                      <a:pt x="509" y="158"/>
                    </a:lnTo>
                    <a:lnTo>
                      <a:pt x="511" y="163"/>
                    </a:lnTo>
                    <a:lnTo>
                      <a:pt x="508" y="169"/>
                    </a:lnTo>
                    <a:lnTo>
                      <a:pt x="501" y="173"/>
                    </a:lnTo>
                    <a:lnTo>
                      <a:pt x="496" y="176"/>
                    </a:lnTo>
                    <a:lnTo>
                      <a:pt x="496" y="180"/>
                    </a:lnTo>
                    <a:lnTo>
                      <a:pt x="501" y="183"/>
                    </a:lnTo>
                    <a:lnTo>
                      <a:pt x="505" y="186"/>
                    </a:lnTo>
                    <a:lnTo>
                      <a:pt x="510" y="191"/>
                    </a:lnTo>
                    <a:lnTo>
                      <a:pt x="511" y="196"/>
                    </a:lnTo>
                    <a:lnTo>
                      <a:pt x="511" y="200"/>
                    </a:lnTo>
                    <a:lnTo>
                      <a:pt x="509" y="204"/>
                    </a:lnTo>
                    <a:lnTo>
                      <a:pt x="505" y="207"/>
                    </a:lnTo>
                    <a:lnTo>
                      <a:pt x="501" y="209"/>
                    </a:lnTo>
                    <a:lnTo>
                      <a:pt x="497" y="212"/>
                    </a:lnTo>
                    <a:lnTo>
                      <a:pt x="497" y="214"/>
                    </a:lnTo>
                    <a:lnTo>
                      <a:pt x="499" y="219"/>
                    </a:lnTo>
                    <a:lnTo>
                      <a:pt x="505" y="223"/>
                    </a:lnTo>
                    <a:lnTo>
                      <a:pt x="511" y="228"/>
                    </a:lnTo>
                    <a:lnTo>
                      <a:pt x="514" y="234"/>
                    </a:lnTo>
                    <a:lnTo>
                      <a:pt x="514" y="239"/>
                    </a:lnTo>
                    <a:lnTo>
                      <a:pt x="511" y="244"/>
                    </a:lnTo>
                    <a:lnTo>
                      <a:pt x="506" y="248"/>
                    </a:lnTo>
                    <a:lnTo>
                      <a:pt x="503" y="249"/>
                    </a:lnTo>
                    <a:lnTo>
                      <a:pt x="501" y="249"/>
                    </a:lnTo>
                    <a:lnTo>
                      <a:pt x="495" y="245"/>
                    </a:lnTo>
                    <a:lnTo>
                      <a:pt x="487" y="242"/>
                    </a:lnTo>
                    <a:lnTo>
                      <a:pt x="480" y="238"/>
                    </a:lnTo>
                    <a:lnTo>
                      <a:pt x="474" y="235"/>
                    </a:lnTo>
                    <a:lnTo>
                      <a:pt x="468" y="231"/>
                    </a:lnTo>
                    <a:lnTo>
                      <a:pt x="465" y="229"/>
                    </a:lnTo>
                    <a:lnTo>
                      <a:pt x="460" y="228"/>
                    </a:lnTo>
                    <a:lnTo>
                      <a:pt x="456" y="226"/>
                    </a:lnTo>
                    <a:lnTo>
                      <a:pt x="449" y="223"/>
                    </a:lnTo>
                    <a:lnTo>
                      <a:pt x="440" y="220"/>
                    </a:lnTo>
                    <a:lnTo>
                      <a:pt x="432" y="219"/>
                    </a:lnTo>
                    <a:lnTo>
                      <a:pt x="425" y="220"/>
                    </a:lnTo>
                    <a:lnTo>
                      <a:pt x="421" y="224"/>
                    </a:lnTo>
                    <a:lnTo>
                      <a:pt x="421" y="230"/>
                    </a:lnTo>
                    <a:lnTo>
                      <a:pt x="423" y="236"/>
                    </a:lnTo>
                    <a:lnTo>
                      <a:pt x="428" y="243"/>
                    </a:lnTo>
                    <a:lnTo>
                      <a:pt x="435" y="251"/>
                    </a:lnTo>
                    <a:lnTo>
                      <a:pt x="440" y="254"/>
                    </a:lnTo>
                    <a:lnTo>
                      <a:pt x="443" y="259"/>
                    </a:lnTo>
                    <a:lnTo>
                      <a:pt x="449" y="262"/>
                    </a:lnTo>
                    <a:lnTo>
                      <a:pt x="453" y="265"/>
                    </a:lnTo>
                    <a:lnTo>
                      <a:pt x="459" y="268"/>
                    </a:lnTo>
                    <a:lnTo>
                      <a:pt x="465" y="271"/>
                    </a:lnTo>
                    <a:lnTo>
                      <a:pt x="471" y="272"/>
                    </a:lnTo>
                    <a:lnTo>
                      <a:pt x="476" y="273"/>
                    </a:lnTo>
                    <a:lnTo>
                      <a:pt x="487" y="275"/>
                    </a:lnTo>
                    <a:lnTo>
                      <a:pt x="495" y="277"/>
                    </a:lnTo>
                    <a:lnTo>
                      <a:pt x="501" y="281"/>
                    </a:lnTo>
                    <a:lnTo>
                      <a:pt x="505" y="286"/>
                    </a:lnTo>
                    <a:lnTo>
                      <a:pt x="512" y="289"/>
                    </a:lnTo>
                    <a:lnTo>
                      <a:pt x="520" y="291"/>
                    </a:lnTo>
                    <a:lnTo>
                      <a:pt x="528" y="294"/>
                    </a:lnTo>
                    <a:lnTo>
                      <a:pt x="533" y="301"/>
                    </a:lnTo>
                    <a:lnTo>
                      <a:pt x="534" y="307"/>
                    </a:lnTo>
                    <a:lnTo>
                      <a:pt x="533" y="311"/>
                    </a:lnTo>
                    <a:lnTo>
                      <a:pt x="533" y="315"/>
                    </a:lnTo>
                    <a:lnTo>
                      <a:pt x="536" y="324"/>
                    </a:lnTo>
                    <a:lnTo>
                      <a:pt x="541" y="332"/>
                    </a:lnTo>
                    <a:lnTo>
                      <a:pt x="543" y="337"/>
                    </a:lnTo>
                    <a:lnTo>
                      <a:pt x="544" y="342"/>
                    </a:lnTo>
                    <a:lnTo>
                      <a:pt x="548" y="345"/>
                    </a:lnTo>
                    <a:lnTo>
                      <a:pt x="552" y="350"/>
                    </a:lnTo>
                    <a:lnTo>
                      <a:pt x="556" y="354"/>
                    </a:lnTo>
                    <a:lnTo>
                      <a:pt x="555" y="357"/>
                    </a:lnTo>
                    <a:lnTo>
                      <a:pt x="549" y="356"/>
                    </a:lnTo>
                    <a:lnTo>
                      <a:pt x="544" y="352"/>
                    </a:lnTo>
                    <a:lnTo>
                      <a:pt x="541" y="349"/>
                    </a:lnTo>
                    <a:lnTo>
                      <a:pt x="535" y="345"/>
                    </a:lnTo>
                    <a:lnTo>
                      <a:pt x="525" y="345"/>
                    </a:lnTo>
                    <a:lnTo>
                      <a:pt x="513" y="348"/>
                    </a:lnTo>
                    <a:lnTo>
                      <a:pt x="505" y="349"/>
                    </a:lnTo>
                    <a:lnTo>
                      <a:pt x="499" y="349"/>
                    </a:lnTo>
                    <a:lnTo>
                      <a:pt x="493" y="345"/>
                    </a:lnTo>
                    <a:lnTo>
                      <a:pt x="488" y="343"/>
                    </a:lnTo>
                    <a:lnTo>
                      <a:pt x="483" y="342"/>
                    </a:lnTo>
                    <a:lnTo>
                      <a:pt x="478" y="340"/>
                    </a:lnTo>
                    <a:lnTo>
                      <a:pt x="472" y="339"/>
                    </a:lnTo>
                    <a:lnTo>
                      <a:pt x="466" y="337"/>
                    </a:lnTo>
                    <a:lnTo>
                      <a:pt x="461" y="337"/>
                    </a:lnTo>
                    <a:lnTo>
                      <a:pt x="457" y="337"/>
                    </a:lnTo>
                    <a:lnTo>
                      <a:pt x="453" y="337"/>
                    </a:lnTo>
                    <a:lnTo>
                      <a:pt x="451" y="340"/>
                    </a:lnTo>
                    <a:lnTo>
                      <a:pt x="455" y="343"/>
                    </a:lnTo>
                    <a:lnTo>
                      <a:pt x="463" y="347"/>
                    </a:lnTo>
                    <a:lnTo>
                      <a:pt x="476" y="352"/>
                    </a:lnTo>
                    <a:lnTo>
                      <a:pt x="485" y="355"/>
                    </a:lnTo>
                    <a:lnTo>
                      <a:pt x="490" y="357"/>
                    </a:lnTo>
                    <a:lnTo>
                      <a:pt x="496" y="358"/>
                    </a:lnTo>
                    <a:lnTo>
                      <a:pt x="499" y="358"/>
                    </a:lnTo>
                    <a:lnTo>
                      <a:pt x="503" y="359"/>
                    </a:lnTo>
                    <a:lnTo>
                      <a:pt x="506" y="360"/>
                    </a:lnTo>
                    <a:lnTo>
                      <a:pt x="509" y="362"/>
                    </a:lnTo>
                    <a:lnTo>
                      <a:pt x="511" y="364"/>
                    </a:lnTo>
                    <a:lnTo>
                      <a:pt x="517" y="367"/>
                    </a:lnTo>
                    <a:lnTo>
                      <a:pt x="525" y="371"/>
                    </a:lnTo>
                    <a:lnTo>
                      <a:pt x="533" y="374"/>
                    </a:lnTo>
                    <a:lnTo>
                      <a:pt x="539" y="379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9" name="Freeform 1472"/>
              <p:cNvSpPr>
                <a:spLocks/>
              </p:cNvSpPr>
              <p:nvPr/>
            </p:nvSpPr>
            <p:spPr bwMode="auto">
              <a:xfrm>
                <a:off x="1644650" y="2300309"/>
                <a:ext cx="158750" cy="146050"/>
              </a:xfrm>
              <a:custGeom>
                <a:avLst/>
                <a:gdLst/>
                <a:ahLst/>
                <a:cxnLst>
                  <a:cxn ang="0">
                    <a:pos x="146" y="67"/>
                  </a:cxn>
                  <a:cxn ang="0">
                    <a:pos x="141" y="44"/>
                  </a:cxn>
                  <a:cxn ang="0">
                    <a:pos x="129" y="33"/>
                  </a:cxn>
                  <a:cxn ang="0">
                    <a:pos x="120" y="35"/>
                  </a:cxn>
                  <a:cxn ang="0">
                    <a:pos x="111" y="26"/>
                  </a:cxn>
                  <a:cxn ang="0">
                    <a:pos x="104" y="14"/>
                  </a:cxn>
                  <a:cxn ang="0">
                    <a:pos x="88" y="10"/>
                  </a:cxn>
                  <a:cxn ang="0">
                    <a:pos x="77" y="7"/>
                  </a:cxn>
                  <a:cxn ang="0">
                    <a:pos x="68" y="1"/>
                  </a:cxn>
                  <a:cxn ang="0">
                    <a:pos x="62" y="0"/>
                  </a:cxn>
                  <a:cxn ang="0">
                    <a:pos x="58" y="8"/>
                  </a:cxn>
                  <a:cxn ang="0">
                    <a:pos x="57" y="20"/>
                  </a:cxn>
                  <a:cxn ang="0">
                    <a:pos x="50" y="31"/>
                  </a:cxn>
                  <a:cxn ang="0">
                    <a:pos x="32" y="50"/>
                  </a:cxn>
                  <a:cxn ang="0">
                    <a:pos x="20" y="62"/>
                  </a:cxn>
                  <a:cxn ang="0">
                    <a:pos x="3" y="82"/>
                  </a:cxn>
                  <a:cxn ang="0">
                    <a:pos x="3" y="91"/>
                  </a:cxn>
                  <a:cxn ang="0">
                    <a:pos x="6" y="94"/>
                  </a:cxn>
                  <a:cxn ang="0">
                    <a:pos x="14" y="123"/>
                  </a:cxn>
                  <a:cxn ang="0">
                    <a:pos x="15" y="144"/>
                  </a:cxn>
                  <a:cxn ang="0">
                    <a:pos x="27" y="143"/>
                  </a:cxn>
                  <a:cxn ang="0">
                    <a:pos x="36" y="137"/>
                  </a:cxn>
                  <a:cxn ang="0">
                    <a:pos x="44" y="143"/>
                  </a:cxn>
                  <a:cxn ang="0">
                    <a:pos x="55" y="145"/>
                  </a:cxn>
                  <a:cxn ang="0">
                    <a:pos x="66" y="124"/>
                  </a:cxn>
                  <a:cxn ang="0">
                    <a:pos x="83" y="116"/>
                  </a:cxn>
                  <a:cxn ang="0">
                    <a:pos x="87" y="104"/>
                  </a:cxn>
                  <a:cxn ang="0">
                    <a:pos x="91" y="96"/>
                  </a:cxn>
                  <a:cxn ang="0">
                    <a:pos x="112" y="90"/>
                  </a:cxn>
                  <a:cxn ang="0">
                    <a:pos x="128" y="86"/>
                  </a:cxn>
                  <a:cxn ang="0">
                    <a:pos x="140" y="82"/>
                  </a:cxn>
                  <a:cxn ang="0">
                    <a:pos x="146" y="75"/>
                  </a:cxn>
                </a:cxnLst>
                <a:rect l="0" t="0" r="r" b="b"/>
                <a:pathLst>
                  <a:path w="148" h="146">
                    <a:moveTo>
                      <a:pt x="148" y="71"/>
                    </a:moveTo>
                    <a:lnTo>
                      <a:pt x="146" y="67"/>
                    </a:lnTo>
                    <a:lnTo>
                      <a:pt x="145" y="56"/>
                    </a:lnTo>
                    <a:lnTo>
                      <a:pt x="141" y="44"/>
                    </a:lnTo>
                    <a:lnTo>
                      <a:pt x="135" y="36"/>
                    </a:lnTo>
                    <a:lnTo>
                      <a:pt x="129" y="33"/>
                    </a:lnTo>
                    <a:lnTo>
                      <a:pt x="125" y="33"/>
                    </a:lnTo>
                    <a:lnTo>
                      <a:pt x="120" y="35"/>
                    </a:lnTo>
                    <a:lnTo>
                      <a:pt x="115" y="32"/>
                    </a:lnTo>
                    <a:lnTo>
                      <a:pt x="111" y="26"/>
                    </a:lnTo>
                    <a:lnTo>
                      <a:pt x="108" y="20"/>
                    </a:lnTo>
                    <a:lnTo>
                      <a:pt x="104" y="14"/>
                    </a:lnTo>
                    <a:lnTo>
                      <a:pt x="95" y="12"/>
                    </a:lnTo>
                    <a:lnTo>
                      <a:pt x="88" y="10"/>
                    </a:lnTo>
                    <a:lnTo>
                      <a:pt x="82" y="9"/>
                    </a:lnTo>
                    <a:lnTo>
                      <a:pt x="77" y="7"/>
                    </a:lnTo>
                    <a:lnTo>
                      <a:pt x="73" y="3"/>
                    </a:lnTo>
                    <a:lnTo>
                      <a:pt x="68" y="1"/>
                    </a:lnTo>
                    <a:lnTo>
                      <a:pt x="65" y="0"/>
                    </a:lnTo>
                    <a:lnTo>
                      <a:pt x="62" y="0"/>
                    </a:lnTo>
                    <a:lnTo>
                      <a:pt x="60" y="2"/>
                    </a:lnTo>
                    <a:lnTo>
                      <a:pt x="58" y="8"/>
                    </a:lnTo>
                    <a:lnTo>
                      <a:pt x="58" y="15"/>
                    </a:lnTo>
                    <a:lnTo>
                      <a:pt x="57" y="20"/>
                    </a:lnTo>
                    <a:lnTo>
                      <a:pt x="55" y="24"/>
                    </a:lnTo>
                    <a:lnTo>
                      <a:pt x="50" y="31"/>
                    </a:lnTo>
                    <a:lnTo>
                      <a:pt x="42" y="40"/>
                    </a:lnTo>
                    <a:lnTo>
                      <a:pt x="32" y="50"/>
                    </a:lnTo>
                    <a:lnTo>
                      <a:pt x="27" y="55"/>
                    </a:lnTo>
                    <a:lnTo>
                      <a:pt x="20" y="62"/>
                    </a:lnTo>
                    <a:lnTo>
                      <a:pt x="11" y="71"/>
                    </a:lnTo>
                    <a:lnTo>
                      <a:pt x="3" y="82"/>
                    </a:lnTo>
                    <a:lnTo>
                      <a:pt x="0" y="90"/>
                    </a:lnTo>
                    <a:lnTo>
                      <a:pt x="3" y="91"/>
                    </a:lnTo>
                    <a:lnTo>
                      <a:pt x="4" y="91"/>
                    </a:lnTo>
                    <a:lnTo>
                      <a:pt x="6" y="94"/>
                    </a:lnTo>
                    <a:lnTo>
                      <a:pt x="11" y="107"/>
                    </a:lnTo>
                    <a:lnTo>
                      <a:pt x="14" y="123"/>
                    </a:lnTo>
                    <a:lnTo>
                      <a:pt x="14" y="136"/>
                    </a:lnTo>
                    <a:lnTo>
                      <a:pt x="15" y="144"/>
                    </a:lnTo>
                    <a:lnTo>
                      <a:pt x="20" y="146"/>
                    </a:lnTo>
                    <a:lnTo>
                      <a:pt x="27" y="143"/>
                    </a:lnTo>
                    <a:lnTo>
                      <a:pt x="32" y="139"/>
                    </a:lnTo>
                    <a:lnTo>
                      <a:pt x="36" y="137"/>
                    </a:lnTo>
                    <a:lnTo>
                      <a:pt x="39" y="138"/>
                    </a:lnTo>
                    <a:lnTo>
                      <a:pt x="44" y="143"/>
                    </a:lnTo>
                    <a:lnTo>
                      <a:pt x="50" y="146"/>
                    </a:lnTo>
                    <a:lnTo>
                      <a:pt x="55" y="145"/>
                    </a:lnTo>
                    <a:lnTo>
                      <a:pt x="60" y="135"/>
                    </a:lnTo>
                    <a:lnTo>
                      <a:pt x="66" y="124"/>
                    </a:lnTo>
                    <a:lnTo>
                      <a:pt x="75" y="119"/>
                    </a:lnTo>
                    <a:lnTo>
                      <a:pt x="83" y="116"/>
                    </a:lnTo>
                    <a:lnTo>
                      <a:pt x="87" y="111"/>
                    </a:lnTo>
                    <a:lnTo>
                      <a:pt x="87" y="104"/>
                    </a:lnTo>
                    <a:lnTo>
                      <a:pt x="87" y="99"/>
                    </a:lnTo>
                    <a:lnTo>
                      <a:pt x="91" y="96"/>
                    </a:lnTo>
                    <a:lnTo>
                      <a:pt x="104" y="92"/>
                    </a:lnTo>
                    <a:lnTo>
                      <a:pt x="112" y="90"/>
                    </a:lnTo>
                    <a:lnTo>
                      <a:pt x="120" y="89"/>
                    </a:lnTo>
                    <a:lnTo>
                      <a:pt x="128" y="86"/>
                    </a:lnTo>
                    <a:lnTo>
                      <a:pt x="135" y="84"/>
                    </a:lnTo>
                    <a:lnTo>
                      <a:pt x="140" y="82"/>
                    </a:lnTo>
                    <a:lnTo>
                      <a:pt x="144" y="78"/>
                    </a:lnTo>
                    <a:lnTo>
                      <a:pt x="146" y="75"/>
                    </a:lnTo>
                    <a:lnTo>
                      <a:pt x="148" y="71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0" name="Freeform 1473"/>
              <p:cNvSpPr>
                <a:spLocks/>
              </p:cNvSpPr>
              <p:nvPr/>
            </p:nvSpPr>
            <p:spPr bwMode="auto">
              <a:xfrm>
                <a:off x="1812925" y="2246334"/>
                <a:ext cx="144463" cy="93662"/>
              </a:xfrm>
              <a:custGeom>
                <a:avLst/>
                <a:gdLst/>
                <a:ahLst/>
                <a:cxnLst>
                  <a:cxn ang="0">
                    <a:pos x="104" y="4"/>
                  </a:cxn>
                  <a:cxn ang="0">
                    <a:pos x="103" y="23"/>
                  </a:cxn>
                  <a:cxn ang="0">
                    <a:pos x="101" y="35"/>
                  </a:cxn>
                  <a:cxn ang="0">
                    <a:pos x="102" y="44"/>
                  </a:cxn>
                  <a:cxn ang="0">
                    <a:pos x="111" y="43"/>
                  </a:cxn>
                  <a:cxn ang="0">
                    <a:pos x="115" y="34"/>
                  </a:cxn>
                  <a:cxn ang="0">
                    <a:pos x="128" y="42"/>
                  </a:cxn>
                  <a:cxn ang="0">
                    <a:pos x="133" y="49"/>
                  </a:cxn>
                  <a:cxn ang="0">
                    <a:pos x="132" y="60"/>
                  </a:cxn>
                  <a:cxn ang="0">
                    <a:pos x="131" y="66"/>
                  </a:cxn>
                  <a:cxn ang="0">
                    <a:pos x="123" y="78"/>
                  </a:cxn>
                  <a:cxn ang="0">
                    <a:pos x="116" y="84"/>
                  </a:cxn>
                  <a:cxn ang="0">
                    <a:pos x="96" y="81"/>
                  </a:cxn>
                  <a:cxn ang="0">
                    <a:pos x="83" y="77"/>
                  </a:cxn>
                  <a:cxn ang="0">
                    <a:pos x="76" y="83"/>
                  </a:cxn>
                  <a:cxn ang="0">
                    <a:pos x="68" y="88"/>
                  </a:cxn>
                  <a:cxn ang="0">
                    <a:pos x="54" y="91"/>
                  </a:cxn>
                  <a:cxn ang="0">
                    <a:pos x="45" y="91"/>
                  </a:cxn>
                  <a:cxn ang="0">
                    <a:pos x="32" y="89"/>
                  </a:cxn>
                  <a:cxn ang="0">
                    <a:pos x="18" y="82"/>
                  </a:cxn>
                  <a:cxn ang="0">
                    <a:pos x="25" y="77"/>
                  </a:cxn>
                  <a:cxn ang="0">
                    <a:pos x="38" y="77"/>
                  </a:cxn>
                  <a:cxn ang="0">
                    <a:pos x="48" y="70"/>
                  </a:cxn>
                  <a:cxn ang="0">
                    <a:pos x="48" y="60"/>
                  </a:cxn>
                  <a:cxn ang="0">
                    <a:pos x="35" y="65"/>
                  </a:cxn>
                  <a:cxn ang="0">
                    <a:pos x="27" y="67"/>
                  </a:cxn>
                  <a:cxn ang="0">
                    <a:pos x="14" y="57"/>
                  </a:cxn>
                  <a:cxn ang="0">
                    <a:pos x="4" y="51"/>
                  </a:cxn>
                  <a:cxn ang="0">
                    <a:pos x="0" y="42"/>
                  </a:cxn>
                  <a:cxn ang="0">
                    <a:pos x="2" y="35"/>
                  </a:cxn>
                  <a:cxn ang="0">
                    <a:pos x="12" y="25"/>
                  </a:cxn>
                  <a:cxn ang="0">
                    <a:pos x="15" y="20"/>
                  </a:cxn>
                  <a:cxn ang="0">
                    <a:pos x="23" y="7"/>
                  </a:cxn>
                  <a:cxn ang="0">
                    <a:pos x="28" y="1"/>
                  </a:cxn>
                  <a:cxn ang="0">
                    <a:pos x="41" y="0"/>
                  </a:cxn>
                  <a:cxn ang="0">
                    <a:pos x="46" y="5"/>
                  </a:cxn>
                  <a:cxn ang="0">
                    <a:pos x="46" y="13"/>
                  </a:cxn>
                  <a:cxn ang="0">
                    <a:pos x="55" y="19"/>
                  </a:cxn>
                  <a:cxn ang="0">
                    <a:pos x="56" y="28"/>
                  </a:cxn>
                  <a:cxn ang="0">
                    <a:pos x="65" y="35"/>
                  </a:cxn>
                  <a:cxn ang="0">
                    <a:pos x="68" y="44"/>
                  </a:cxn>
                  <a:cxn ang="0">
                    <a:pos x="70" y="50"/>
                  </a:cxn>
                  <a:cxn ang="0">
                    <a:pos x="80" y="55"/>
                  </a:cxn>
                  <a:cxn ang="0">
                    <a:pos x="90" y="59"/>
                  </a:cxn>
                  <a:cxn ang="0">
                    <a:pos x="91" y="47"/>
                  </a:cxn>
                  <a:cxn ang="0">
                    <a:pos x="91" y="37"/>
                  </a:cxn>
                  <a:cxn ang="0">
                    <a:pos x="88" y="30"/>
                  </a:cxn>
                  <a:cxn ang="0">
                    <a:pos x="85" y="29"/>
                  </a:cxn>
                  <a:cxn ang="0">
                    <a:pos x="84" y="19"/>
                  </a:cxn>
                  <a:cxn ang="0">
                    <a:pos x="85" y="11"/>
                  </a:cxn>
                  <a:cxn ang="0">
                    <a:pos x="94" y="6"/>
                  </a:cxn>
                  <a:cxn ang="0">
                    <a:pos x="103" y="1"/>
                  </a:cxn>
                </a:cxnLst>
                <a:rect l="0" t="0" r="r" b="b"/>
                <a:pathLst>
                  <a:path w="133" h="91">
                    <a:moveTo>
                      <a:pt x="104" y="0"/>
                    </a:moveTo>
                    <a:lnTo>
                      <a:pt x="104" y="4"/>
                    </a:lnTo>
                    <a:lnTo>
                      <a:pt x="103" y="13"/>
                    </a:lnTo>
                    <a:lnTo>
                      <a:pt x="103" y="23"/>
                    </a:lnTo>
                    <a:lnTo>
                      <a:pt x="102" y="30"/>
                    </a:lnTo>
                    <a:lnTo>
                      <a:pt x="101" y="35"/>
                    </a:lnTo>
                    <a:lnTo>
                      <a:pt x="101" y="39"/>
                    </a:lnTo>
                    <a:lnTo>
                      <a:pt x="102" y="44"/>
                    </a:lnTo>
                    <a:lnTo>
                      <a:pt x="107" y="46"/>
                    </a:lnTo>
                    <a:lnTo>
                      <a:pt x="111" y="43"/>
                    </a:lnTo>
                    <a:lnTo>
                      <a:pt x="113" y="37"/>
                    </a:lnTo>
                    <a:lnTo>
                      <a:pt x="115" y="34"/>
                    </a:lnTo>
                    <a:lnTo>
                      <a:pt x="121" y="36"/>
                    </a:lnTo>
                    <a:lnTo>
                      <a:pt x="128" y="42"/>
                    </a:lnTo>
                    <a:lnTo>
                      <a:pt x="132" y="45"/>
                    </a:lnTo>
                    <a:lnTo>
                      <a:pt x="133" y="49"/>
                    </a:lnTo>
                    <a:lnTo>
                      <a:pt x="132" y="54"/>
                    </a:lnTo>
                    <a:lnTo>
                      <a:pt x="132" y="60"/>
                    </a:lnTo>
                    <a:lnTo>
                      <a:pt x="132" y="62"/>
                    </a:lnTo>
                    <a:lnTo>
                      <a:pt x="131" y="66"/>
                    </a:lnTo>
                    <a:lnTo>
                      <a:pt x="128" y="72"/>
                    </a:lnTo>
                    <a:lnTo>
                      <a:pt x="123" y="78"/>
                    </a:lnTo>
                    <a:lnTo>
                      <a:pt x="121" y="82"/>
                    </a:lnTo>
                    <a:lnTo>
                      <a:pt x="116" y="84"/>
                    </a:lnTo>
                    <a:lnTo>
                      <a:pt x="107" y="83"/>
                    </a:lnTo>
                    <a:lnTo>
                      <a:pt x="96" y="81"/>
                    </a:lnTo>
                    <a:lnTo>
                      <a:pt x="88" y="78"/>
                    </a:lnTo>
                    <a:lnTo>
                      <a:pt x="83" y="77"/>
                    </a:lnTo>
                    <a:lnTo>
                      <a:pt x="79" y="80"/>
                    </a:lnTo>
                    <a:lnTo>
                      <a:pt x="76" y="83"/>
                    </a:lnTo>
                    <a:lnTo>
                      <a:pt x="72" y="85"/>
                    </a:lnTo>
                    <a:lnTo>
                      <a:pt x="68" y="88"/>
                    </a:lnTo>
                    <a:lnTo>
                      <a:pt x="61" y="90"/>
                    </a:lnTo>
                    <a:lnTo>
                      <a:pt x="54" y="91"/>
                    </a:lnTo>
                    <a:lnTo>
                      <a:pt x="49" y="91"/>
                    </a:lnTo>
                    <a:lnTo>
                      <a:pt x="45" y="91"/>
                    </a:lnTo>
                    <a:lnTo>
                      <a:pt x="39" y="91"/>
                    </a:lnTo>
                    <a:lnTo>
                      <a:pt x="32" y="89"/>
                    </a:lnTo>
                    <a:lnTo>
                      <a:pt x="24" y="85"/>
                    </a:lnTo>
                    <a:lnTo>
                      <a:pt x="18" y="82"/>
                    </a:lnTo>
                    <a:lnTo>
                      <a:pt x="19" y="78"/>
                    </a:lnTo>
                    <a:lnTo>
                      <a:pt x="25" y="77"/>
                    </a:lnTo>
                    <a:lnTo>
                      <a:pt x="32" y="77"/>
                    </a:lnTo>
                    <a:lnTo>
                      <a:pt x="38" y="77"/>
                    </a:lnTo>
                    <a:lnTo>
                      <a:pt x="43" y="75"/>
                    </a:lnTo>
                    <a:lnTo>
                      <a:pt x="48" y="70"/>
                    </a:lnTo>
                    <a:lnTo>
                      <a:pt x="49" y="64"/>
                    </a:lnTo>
                    <a:lnTo>
                      <a:pt x="48" y="60"/>
                    </a:lnTo>
                    <a:lnTo>
                      <a:pt x="42" y="60"/>
                    </a:lnTo>
                    <a:lnTo>
                      <a:pt x="35" y="65"/>
                    </a:lnTo>
                    <a:lnTo>
                      <a:pt x="32" y="67"/>
                    </a:lnTo>
                    <a:lnTo>
                      <a:pt x="27" y="67"/>
                    </a:lnTo>
                    <a:lnTo>
                      <a:pt x="20" y="62"/>
                    </a:lnTo>
                    <a:lnTo>
                      <a:pt x="14" y="57"/>
                    </a:lnTo>
                    <a:lnTo>
                      <a:pt x="8" y="53"/>
                    </a:lnTo>
                    <a:lnTo>
                      <a:pt x="4" y="51"/>
                    </a:lnTo>
                    <a:lnTo>
                      <a:pt x="2" y="46"/>
                    </a:lnTo>
                    <a:lnTo>
                      <a:pt x="0" y="42"/>
                    </a:lnTo>
                    <a:lnTo>
                      <a:pt x="0" y="38"/>
                    </a:lnTo>
                    <a:lnTo>
                      <a:pt x="2" y="35"/>
                    </a:lnTo>
                    <a:lnTo>
                      <a:pt x="8" y="30"/>
                    </a:lnTo>
                    <a:lnTo>
                      <a:pt x="12" y="25"/>
                    </a:lnTo>
                    <a:lnTo>
                      <a:pt x="14" y="22"/>
                    </a:lnTo>
                    <a:lnTo>
                      <a:pt x="15" y="20"/>
                    </a:lnTo>
                    <a:lnTo>
                      <a:pt x="18" y="14"/>
                    </a:lnTo>
                    <a:lnTo>
                      <a:pt x="23" y="7"/>
                    </a:lnTo>
                    <a:lnTo>
                      <a:pt x="25" y="4"/>
                    </a:lnTo>
                    <a:lnTo>
                      <a:pt x="28" y="1"/>
                    </a:lnTo>
                    <a:lnTo>
                      <a:pt x="34" y="0"/>
                    </a:lnTo>
                    <a:lnTo>
                      <a:pt x="41" y="0"/>
                    </a:lnTo>
                    <a:lnTo>
                      <a:pt x="45" y="2"/>
                    </a:lnTo>
                    <a:lnTo>
                      <a:pt x="46" y="5"/>
                    </a:lnTo>
                    <a:lnTo>
                      <a:pt x="45" y="8"/>
                    </a:lnTo>
                    <a:lnTo>
                      <a:pt x="46" y="13"/>
                    </a:lnTo>
                    <a:lnTo>
                      <a:pt x="50" y="15"/>
                    </a:lnTo>
                    <a:lnTo>
                      <a:pt x="55" y="19"/>
                    </a:lnTo>
                    <a:lnTo>
                      <a:pt x="56" y="23"/>
                    </a:lnTo>
                    <a:lnTo>
                      <a:pt x="56" y="28"/>
                    </a:lnTo>
                    <a:lnTo>
                      <a:pt x="61" y="31"/>
                    </a:lnTo>
                    <a:lnTo>
                      <a:pt x="65" y="35"/>
                    </a:lnTo>
                    <a:lnTo>
                      <a:pt x="68" y="39"/>
                    </a:lnTo>
                    <a:lnTo>
                      <a:pt x="68" y="44"/>
                    </a:lnTo>
                    <a:lnTo>
                      <a:pt x="68" y="47"/>
                    </a:lnTo>
                    <a:lnTo>
                      <a:pt x="70" y="50"/>
                    </a:lnTo>
                    <a:lnTo>
                      <a:pt x="75" y="52"/>
                    </a:lnTo>
                    <a:lnTo>
                      <a:pt x="80" y="55"/>
                    </a:lnTo>
                    <a:lnTo>
                      <a:pt x="86" y="59"/>
                    </a:lnTo>
                    <a:lnTo>
                      <a:pt x="90" y="59"/>
                    </a:lnTo>
                    <a:lnTo>
                      <a:pt x="91" y="54"/>
                    </a:lnTo>
                    <a:lnTo>
                      <a:pt x="91" y="47"/>
                    </a:lnTo>
                    <a:lnTo>
                      <a:pt x="91" y="42"/>
                    </a:lnTo>
                    <a:lnTo>
                      <a:pt x="91" y="37"/>
                    </a:lnTo>
                    <a:lnTo>
                      <a:pt x="91" y="32"/>
                    </a:lnTo>
                    <a:lnTo>
                      <a:pt x="88" y="30"/>
                    </a:lnTo>
                    <a:lnTo>
                      <a:pt x="86" y="30"/>
                    </a:lnTo>
                    <a:lnTo>
                      <a:pt x="85" y="29"/>
                    </a:lnTo>
                    <a:lnTo>
                      <a:pt x="84" y="24"/>
                    </a:lnTo>
                    <a:lnTo>
                      <a:pt x="84" y="19"/>
                    </a:lnTo>
                    <a:lnTo>
                      <a:pt x="84" y="14"/>
                    </a:lnTo>
                    <a:lnTo>
                      <a:pt x="85" y="11"/>
                    </a:lnTo>
                    <a:lnTo>
                      <a:pt x="88" y="8"/>
                    </a:lnTo>
                    <a:lnTo>
                      <a:pt x="94" y="6"/>
                    </a:lnTo>
                    <a:lnTo>
                      <a:pt x="99" y="4"/>
                    </a:lnTo>
                    <a:lnTo>
                      <a:pt x="103" y="1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1" name="Freeform 1474"/>
              <p:cNvSpPr>
                <a:spLocks/>
              </p:cNvSpPr>
              <p:nvPr/>
            </p:nvSpPr>
            <p:spPr bwMode="auto">
              <a:xfrm>
                <a:off x="1752600" y="2197121"/>
                <a:ext cx="109538" cy="61913"/>
              </a:xfrm>
              <a:custGeom>
                <a:avLst/>
                <a:gdLst/>
                <a:ahLst/>
                <a:cxnLst>
                  <a:cxn ang="0">
                    <a:pos x="76" y="40"/>
                  </a:cxn>
                  <a:cxn ang="0">
                    <a:pos x="75" y="41"/>
                  </a:cxn>
                  <a:cxn ang="0">
                    <a:pos x="72" y="45"/>
                  </a:cxn>
                  <a:cxn ang="0">
                    <a:pos x="68" y="46"/>
                  </a:cxn>
                  <a:cxn ang="0">
                    <a:pos x="66" y="42"/>
                  </a:cxn>
                  <a:cxn ang="0">
                    <a:pos x="64" y="35"/>
                  </a:cxn>
                  <a:cxn ang="0">
                    <a:pos x="61" y="30"/>
                  </a:cxn>
                  <a:cxn ang="0">
                    <a:pos x="58" y="27"/>
                  </a:cxn>
                  <a:cxn ang="0">
                    <a:pos x="56" y="31"/>
                  </a:cxn>
                  <a:cxn ang="0">
                    <a:pos x="55" y="38"/>
                  </a:cxn>
                  <a:cxn ang="0">
                    <a:pos x="55" y="44"/>
                  </a:cxn>
                  <a:cxn ang="0">
                    <a:pos x="53" y="47"/>
                  </a:cxn>
                  <a:cxn ang="0">
                    <a:pos x="48" y="47"/>
                  </a:cxn>
                  <a:cxn ang="0">
                    <a:pos x="42" y="47"/>
                  </a:cxn>
                  <a:cxn ang="0">
                    <a:pos x="38" y="52"/>
                  </a:cxn>
                  <a:cxn ang="0">
                    <a:pos x="38" y="57"/>
                  </a:cxn>
                  <a:cxn ang="0">
                    <a:pos x="38" y="60"/>
                  </a:cxn>
                  <a:cxn ang="0">
                    <a:pos x="37" y="57"/>
                  </a:cxn>
                  <a:cxn ang="0">
                    <a:pos x="33" y="54"/>
                  </a:cxn>
                  <a:cxn ang="0">
                    <a:pos x="27" y="50"/>
                  </a:cxn>
                  <a:cxn ang="0">
                    <a:pos x="22" y="48"/>
                  </a:cxn>
                  <a:cxn ang="0">
                    <a:pos x="15" y="48"/>
                  </a:cxn>
                  <a:cxn ang="0">
                    <a:pos x="6" y="48"/>
                  </a:cxn>
                  <a:cxn ang="0">
                    <a:pos x="0" y="46"/>
                  </a:cxn>
                  <a:cxn ang="0">
                    <a:pos x="4" y="40"/>
                  </a:cxn>
                  <a:cxn ang="0">
                    <a:pos x="11" y="34"/>
                  </a:cxn>
                  <a:cxn ang="0">
                    <a:pos x="17" y="30"/>
                  </a:cxn>
                  <a:cxn ang="0">
                    <a:pos x="23" y="25"/>
                  </a:cxn>
                  <a:cxn ang="0">
                    <a:pos x="35" y="19"/>
                  </a:cxn>
                  <a:cxn ang="0">
                    <a:pos x="46" y="12"/>
                  </a:cxn>
                  <a:cxn ang="0">
                    <a:pos x="55" y="7"/>
                  </a:cxn>
                  <a:cxn ang="0">
                    <a:pos x="60" y="2"/>
                  </a:cxn>
                  <a:cxn ang="0">
                    <a:pos x="68" y="0"/>
                  </a:cxn>
                  <a:cxn ang="0">
                    <a:pos x="76" y="0"/>
                  </a:cxn>
                  <a:cxn ang="0">
                    <a:pos x="80" y="0"/>
                  </a:cxn>
                  <a:cxn ang="0">
                    <a:pos x="83" y="0"/>
                  </a:cxn>
                  <a:cxn ang="0">
                    <a:pos x="87" y="0"/>
                  </a:cxn>
                  <a:cxn ang="0">
                    <a:pos x="93" y="0"/>
                  </a:cxn>
                  <a:cxn ang="0">
                    <a:pos x="98" y="2"/>
                  </a:cxn>
                  <a:cxn ang="0">
                    <a:pos x="102" y="6"/>
                  </a:cxn>
                  <a:cxn ang="0">
                    <a:pos x="99" y="10"/>
                  </a:cxn>
                  <a:cxn ang="0">
                    <a:pos x="95" y="15"/>
                  </a:cxn>
                  <a:cxn ang="0">
                    <a:pos x="93" y="17"/>
                  </a:cxn>
                  <a:cxn ang="0">
                    <a:pos x="93" y="19"/>
                  </a:cxn>
                  <a:cxn ang="0">
                    <a:pos x="91" y="24"/>
                  </a:cxn>
                  <a:cxn ang="0">
                    <a:pos x="89" y="31"/>
                  </a:cxn>
                  <a:cxn ang="0">
                    <a:pos x="86" y="35"/>
                  </a:cxn>
                  <a:cxn ang="0">
                    <a:pos x="81" y="39"/>
                  </a:cxn>
                  <a:cxn ang="0">
                    <a:pos x="76" y="40"/>
                  </a:cxn>
                </a:cxnLst>
                <a:rect l="0" t="0" r="r" b="b"/>
                <a:pathLst>
                  <a:path w="102" h="60">
                    <a:moveTo>
                      <a:pt x="76" y="40"/>
                    </a:moveTo>
                    <a:lnTo>
                      <a:pt x="75" y="41"/>
                    </a:lnTo>
                    <a:lnTo>
                      <a:pt x="72" y="45"/>
                    </a:lnTo>
                    <a:lnTo>
                      <a:pt x="68" y="46"/>
                    </a:lnTo>
                    <a:lnTo>
                      <a:pt x="66" y="42"/>
                    </a:lnTo>
                    <a:lnTo>
                      <a:pt x="64" y="35"/>
                    </a:lnTo>
                    <a:lnTo>
                      <a:pt x="61" y="30"/>
                    </a:lnTo>
                    <a:lnTo>
                      <a:pt x="58" y="27"/>
                    </a:lnTo>
                    <a:lnTo>
                      <a:pt x="56" y="31"/>
                    </a:lnTo>
                    <a:lnTo>
                      <a:pt x="55" y="38"/>
                    </a:lnTo>
                    <a:lnTo>
                      <a:pt x="55" y="44"/>
                    </a:lnTo>
                    <a:lnTo>
                      <a:pt x="53" y="47"/>
                    </a:lnTo>
                    <a:lnTo>
                      <a:pt x="48" y="47"/>
                    </a:lnTo>
                    <a:lnTo>
                      <a:pt x="42" y="47"/>
                    </a:lnTo>
                    <a:lnTo>
                      <a:pt x="38" y="52"/>
                    </a:lnTo>
                    <a:lnTo>
                      <a:pt x="38" y="57"/>
                    </a:lnTo>
                    <a:lnTo>
                      <a:pt x="38" y="60"/>
                    </a:lnTo>
                    <a:lnTo>
                      <a:pt x="37" y="57"/>
                    </a:lnTo>
                    <a:lnTo>
                      <a:pt x="33" y="54"/>
                    </a:lnTo>
                    <a:lnTo>
                      <a:pt x="27" y="50"/>
                    </a:lnTo>
                    <a:lnTo>
                      <a:pt x="22" y="48"/>
                    </a:lnTo>
                    <a:lnTo>
                      <a:pt x="15" y="48"/>
                    </a:lnTo>
                    <a:lnTo>
                      <a:pt x="6" y="48"/>
                    </a:lnTo>
                    <a:lnTo>
                      <a:pt x="0" y="46"/>
                    </a:lnTo>
                    <a:lnTo>
                      <a:pt x="4" y="40"/>
                    </a:lnTo>
                    <a:lnTo>
                      <a:pt x="11" y="34"/>
                    </a:lnTo>
                    <a:lnTo>
                      <a:pt x="17" y="30"/>
                    </a:lnTo>
                    <a:lnTo>
                      <a:pt x="23" y="25"/>
                    </a:lnTo>
                    <a:lnTo>
                      <a:pt x="35" y="19"/>
                    </a:lnTo>
                    <a:lnTo>
                      <a:pt x="46" y="12"/>
                    </a:lnTo>
                    <a:lnTo>
                      <a:pt x="55" y="7"/>
                    </a:lnTo>
                    <a:lnTo>
                      <a:pt x="60" y="2"/>
                    </a:lnTo>
                    <a:lnTo>
                      <a:pt x="68" y="0"/>
                    </a:lnTo>
                    <a:lnTo>
                      <a:pt x="76" y="0"/>
                    </a:lnTo>
                    <a:lnTo>
                      <a:pt x="80" y="0"/>
                    </a:lnTo>
                    <a:lnTo>
                      <a:pt x="83" y="0"/>
                    </a:lnTo>
                    <a:lnTo>
                      <a:pt x="87" y="0"/>
                    </a:lnTo>
                    <a:lnTo>
                      <a:pt x="93" y="0"/>
                    </a:lnTo>
                    <a:lnTo>
                      <a:pt x="98" y="2"/>
                    </a:lnTo>
                    <a:lnTo>
                      <a:pt x="102" y="6"/>
                    </a:lnTo>
                    <a:lnTo>
                      <a:pt x="99" y="10"/>
                    </a:lnTo>
                    <a:lnTo>
                      <a:pt x="95" y="15"/>
                    </a:lnTo>
                    <a:lnTo>
                      <a:pt x="93" y="17"/>
                    </a:lnTo>
                    <a:lnTo>
                      <a:pt x="93" y="19"/>
                    </a:lnTo>
                    <a:lnTo>
                      <a:pt x="91" y="24"/>
                    </a:lnTo>
                    <a:lnTo>
                      <a:pt x="89" y="31"/>
                    </a:lnTo>
                    <a:lnTo>
                      <a:pt x="86" y="35"/>
                    </a:lnTo>
                    <a:lnTo>
                      <a:pt x="81" y="39"/>
                    </a:lnTo>
                    <a:lnTo>
                      <a:pt x="76" y="4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2" name="Freeform 1475"/>
              <p:cNvSpPr>
                <a:spLocks/>
              </p:cNvSpPr>
              <p:nvPr/>
            </p:nvSpPr>
            <p:spPr bwMode="auto">
              <a:xfrm>
                <a:off x="1968500" y="2259034"/>
                <a:ext cx="92075" cy="80962"/>
              </a:xfrm>
              <a:custGeom>
                <a:avLst/>
                <a:gdLst/>
                <a:ahLst/>
                <a:cxnLst>
                  <a:cxn ang="0">
                    <a:pos x="17" y="12"/>
                  </a:cxn>
                  <a:cxn ang="0">
                    <a:pos x="3" y="0"/>
                  </a:cxn>
                  <a:cxn ang="0">
                    <a:pos x="1" y="9"/>
                  </a:cxn>
                  <a:cxn ang="0">
                    <a:pos x="3" y="22"/>
                  </a:cxn>
                  <a:cxn ang="0">
                    <a:pos x="5" y="33"/>
                  </a:cxn>
                  <a:cxn ang="0">
                    <a:pos x="11" y="41"/>
                  </a:cxn>
                  <a:cxn ang="0">
                    <a:pos x="18" y="42"/>
                  </a:cxn>
                  <a:cxn ang="0">
                    <a:pos x="24" y="43"/>
                  </a:cxn>
                  <a:cxn ang="0">
                    <a:pos x="20" y="52"/>
                  </a:cxn>
                  <a:cxn ang="0">
                    <a:pos x="24" y="54"/>
                  </a:cxn>
                  <a:cxn ang="0">
                    <a:pos x="38" y="53"/>
                  </a:cxn>
                  <a:cxn ang="0">
                    <a:pos x="42" y="54"/>
                  </a:cxn>
                  <a:cxn ang="0">
                    <a:pos x="40" y="65"/>
                  </a:cxn>
                  <a:cxn ang="0">
                    <a:pos x="38" y="79"/>
                  </a:cxn>
                  <a:cxn ang="0">
                    <a:pos x="54" y="77"/>
                  </a:cxn>
                  <a:cxn ang="0">
                    <a:pos x="72" y="66"/>
                  </a:cxn>
                  <a:cxn ang="0">
                    <a:pos x="75" y="62"/>
                  </a:cxn>
                  <a:cxn ang="0">
                    <a:pos x="72" y="54"/>
                  </a:cxn>
                  <a:cxn ang="0">
                    <a:pos x="79" y="56"/>
                  </a:cxn>
                  <a:cxn ang="0">
                    <a:pos x="86" y="57"/>
                  </a:cxn>
                  <a:cxn ang="0">
                    <a:pos x="77" y="42"/>
                  </a:cxn>
                  <a:cxn ang="0">
                    <a:pos x="71" y="37"/>
                  </a:cxn>
                  <a:cxn ang="0">
                    <a:pos x="76" y="22"/>
                  </a:cxn>
                  <a:cxn ang="0">
                    <a:pos x="76" y="9"/>
                  </a:cxn>
                  <a:cxn ang="0">
                    <a:pos x="65" y="8"/>
                  </a:cxn>
                  <a:cxn ang="0">
                    <a:pos x="63" y="12"/>
                  </a:cxn>
                  <a:cxn ang="0">
                    <a:pos x="55" y="8"/>
                  </a:cxn>
                  <a:cxn ang="0">
                    <a:pos x="47" y="2"/>
                  </a:cxn>
                  <a:cxn ang="0">
                    <a:pos x="45" y="7"/>
                  </a:cxn>
                  <a:cxn ang="0">
                    <a:pos x="48" y="13"/>
                  </a:cxn>
                  <a:cxn ang="0">
                    <a:pos x="43" y="15"/>
                  </a:cxn>
                  <a:cxn ang="0">
                    <a:pos x="35" y="9"/>
                  </a:cxn>
                  <a:cxn ang="0">
                    <a:pos x="28" y="15"/>
                  </a:cxn>
                  <a:cxn ang="0">
                    <a:pos x="22" y="16"/>
                  </a:cxn>
                </a:cxnLst>
                <a:rect l="0" t="0" r="r" b="b"/>
                <a:pathLst>
                  <a:path w="86" h="80">
                    <a:moveTo>
                      <a:pt x="20" y="16"/>
                    </a:moveTo>
                    <a:lnTo>
                      <a:pt x="17" y="12"/>
                    </a:lnTo>
                    <a:lnTo>
                      <a:pt x="10" y="5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1" y="9"/>
                    </a:lnTo>
                    <a:lnTo>
                      <a:pt x="2" y="15"/>
                    </a:lnTo>
                    <a:lnTo>
                      <a:pt x="3" y="22"/>
                    </a:lnTo>
                    <a:lnTo>
                      <a:pt x="4" y="27"/>
                    </a:lnTo>
                    <a:lnTo>
                      <a:pt x="5" y="33"/>
                    </a:lnTo>
                    <a:lnTo>
                      <a:pt x="8" y="38"/>
                    </a:lnTo>
                    <a:lnTo>
                      <a:pt x="11" y="41"/>
                    </a:lnTo>
                    <a:lnTo>
                      <a:pt x="15" y="42"/>
                    </a:lnTo>
                    <a:lnTo>
                      <a:pt x="18" y="42"/>
                    </a:lnTo>
                    <a:lnTo>
                      <a:pt x="22" y="42"/>
                    </a:lnTo>
                    <a:lnTo>
                      <a:pt x="24" y="43"/>
                    </a:lnTo>
                    <a:lnTo>
                      <a:pt x="23" y="47"/>
                    </a:lnTo>
                    <a:lnTo>
                      <a:pt x="20" y="52"/>
                    </a:lnTo>
                    <a:lnTo>
                      <a:pt x="22" y="54"/>
                    </a:lnTo>
                    <a:lnTo>
                      <a:pt x="24" y="54"/>
                    </a:lnTo>
                    <a:lnTo>
                      <a:pt x="31" y="54"/>
                    </a:lnTo>
                    <a:lnTo>
                      <a:pt x="38" y="53"/>
                    </a:lnTo>
                    <a:lnTo>
                      <a:pt x="41" y="53"/>
                    </a:lnTo>
                    <a:lnTo>
                      <a:pt x="42" y="54"/>
                    </a:lnTo>
                    <a:lnTo>
                      <a:pt x="42" y="58"/>
                    </a:lnTo>
                    <a:lnTo>
                      <a:pt x="40" y="65"/>
                    </a:lnTo>
                    <a:lnTo>
                      <a:pt x="38" y="73"/>
                    </a:lnTo>
                    <a:lnTo>
                      <a:pt x="38" y="79"/>
                    </a:lnTo>
                    <a:lnTo>
                      <a:pt x="43" y="80"/>
                    </a:lnTo>
                    <a:lnTo>
                      <a:pt x="54" y="77"/>
                    </a:lnTo>
                    <a:lnTo>
                      <a:pt x="64" y="72"/>
                    </a:lnTo>
                    <a:lnTo>
                      <a:pt x="72" y="66"/>
                    </a:lnTo>
                    <a:lnTo>
                      <a:pt x="76" y="64"/>
                    </a:lnTo>
                    <a:lnTo>
                      <a:pt x="75" y="62"/>
                    </a:lnTo>
                    <a:lnTo>
                      <a:pt x="72" y="57"/>
                    </a:lnTo>
                    <a:lnTo>
                      <a:pt x="72" y="54"/>
                    </a:lnTo>
                    <a:lnTo>
                      <a:pt x="75" y="54"/>
                    </a:lnTo>
                    <a:lnTo>
                      <a:pt x="79" y="56"/>
                    </a:lnTo>
                    <a:lnTo>
                      <a:pt x="84" y="58"/>
                    </a:lnTo>
                    <a:lnTo>
                      <a:pt x="86" y="57"/>
                    </a:lnTo>
                    <a:lnTo>
                      <a:pt x="83" y="50"/>
                    </a:lnTo>
                    <a:lnTo>
                      <a:pt x="77" y="42"/>
                    </a:lnTo>
                    <a:lnTo>
                      <a:pt x="72" y="39"/>
                    </a:lnTo>
                    <a:lnTo>
                      <a:pt x="71" y="37"/>
                    </a:lnTo>
                    <a:lnTo>
                      <a:pt x="72" y="31"/>
                    </a:lnTo>
                    <a:lnTo>
                      <a:pt x="76" y="22"/>
                    </a:lnTo>
                    <a:lnTo>
                      <a:pt x="77" y="15"/>
                    </a:lnTo>
                    <a:lnTo>
                      <a:pt x="76" y="9"/>
                    </a:lnTo>
                    <a:lnTo>
                      <a:pt x="71" y="7"/>
                    </a:lnTo>
                    <a:lnTo>
                      <a:pt x="65" y="8"/>
                    </a:lnTo>
                    <a:lnTo>
                      <a:pt x="64" y="10"/>
                    </a:lnTo>
                    <a:lnTo>
                      <a:pt x="63" y="12"/>
                    </a:lnTo>
                    <a:lnTo>
                      <a:pt x="60" y="11"/>
                    </a:lnTo>
                    <a:lnTo>
                      <a:pt x="55" y="8"/>
                    </a:lnTo>
                    <a:lnTo>
                      <a:pt x="50" y="3"/>
                    </a:lnTo>
                    <a:lnTo>
                      <a:pt x="47" y="2"/>
                    </a:lnTo>
                    <a:lnTo>
                      <a:pt x="45" y="3"/>
                    </a:lnTo>
                    <a:lnTo>
                      <a:pt x="45" y="7"/>
                    </a:lnTo>
                    <a:lnTo>
                      <a:pt x="47" y="11"/>
                    </a:lnTo>
                    <a:lnTo>
                      <a:pt x="48" y="13"/>
                    </a:lnTo>
                    <a:lnTo>
                      <a:pt x="47" y="16"/>
                    </a:lnTo>
                    <a:lnTo>
                      <a:pt x="43" y="15"/>
                    </a:lnTo>
                    <a:lnTo>
                      <a:pt x="39" y="11"/>
                    </a:lnTo>
                    <a:lnTo>
                      <a:pt x="35" y="9"/>
                    </a:lnTo>
                    <a:lnTo>
                      <a:pt x="32" y="11"/>
                    </a:lnTo>
                    <a:lnTo>
                      <a:pt x="28" y="15"/>
                    </a:lnTo>
                    <a:lnTo>
                      <a:pt x="25" y="16"/>
                    </a:lnTo>
                    <a:lnTo>
                      <a:pt x="22" y="16"/>
                    </a:lnTo>
                    <a:lnTo>
                      <a:pt x="20" y="16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3" name="Freeform 1476"/>
              <p:cNvSpPr>
                <a:spLocks/>
              </p:cNvSpPr>
              <p:nvPr/>
            </p:nvSpPr>
            <p:spPr bwMode="auto">
              <a:xfrm>
                <a:off x="2062163" y="2308246"/>
                <a:ext cx="36512" cy="46038"/>
              </a:xfrm>
              <a:custGeom>
                <a:avLst/>
                <a:gdLst/>
                <a:ahLst/>
                <a:cxnLst>
                  <a:cxn ang="0">
                    <a:pos x="14" y="4"/>
                  </a:cxn>
                  <a:cxn ang="0">
                    <a:pos x="14" y="5"/>
                  </a:cxn>
                  <a:cxn ang="0">
                    <a:pos x="13" y="7"/>
                  </a:cxn>
                  <a:cxn ang="0">
                    <a:pos x="11" y="12"/>
                  </a:cxn>
                  <a:cxn ang="0">
                    <a:pos x="7" y="15"/>
                  </a:cxn>
                  <a:cxn ang="0">
                    <a:pos x="4" y="18"/>
                  </a:cxn>
                  <a:cxn ang="0">
                    <a:pos x="1" y="23"/>
                  </a:cxn>
                  <a:cxn ang="0">
                    <a:pos x="0" y="28"/>
                  </a:cxn>
                  <a:cxn ang="0">
                    <a:pos x="3" y="31"/>
                  </a:cxn>
                  <a:cxn ang="0">
                    <a:pos x="7" y="35"/>
                  </a:cxn>
                  <a:cxn ang="0">
                    <a:pos x="12" y="37"/>
                  </a:cxn>
                  <a:cxn ang="0">
                    <a:pos x="16" y="40"/>
                  </a:cxn>
                  <a:cxn ang="0">
                    <a:pos x="19" y="44"/>
                  </a:cxn>
                  <a:cxn ang="0">
                    <a:pos x="22" y="46"/>
                  </a:cxn>
                  <a:cxn ang="0">
                    <a:pos x="27" y="44"/>
                  </a:cxn>
                  <a:cxn ang="0">
                    <a:pos x="31" y="40"/>
                  </a:cxn>
                  <a:cxn ang="0">
                    <a:pos x="34" y="35"/>
                  </a:cxn>
                  <a:cxn ang="0">
                    <a:pos x="34" y="29"/>
                  </a:cxn>
                  <a:cxn ang="0">
                    <a:pos x="33" y="24"/>
                  </a:cxn>
                  <a:cxn ang="0">
                    <a:pos x="30" y="20"/>
                  </a:cxn>
                  <a:cxn ang="0">
                    <a:pos x="30" y="15"/>
                  </a:cxn>
                  <a:cxn ang="0">
                    <a:pos x="29" y="9"/>
                  </a:cxn>
                  <a:cxn ang="0">
                    <a:pos x="27" y="5"/>
                  </a:cxn>
                  <a:cxn ang="0">
                    <a:pos x="23" y="1"/>
                  </a:cxn>
                  <a:cxn ang="0">
                    <a:pos x="22" y="0"/>
                  </a:cxn>
                  <a:cxn ang="0">
                    <a:pos x="21" y="0"/>
                  </a:cxn>
                  <a:cxn ang="0">
                    <a:pos x="19" y="0"/>
                  </a:cxn>
                  <a:cxn ang="0">
                    <a:pos x="16" y="1"/>
                  </a:cxn>
                  <a:cxn ang="0">
                    <a:pos x="14" y="4"/>
                  </a:cxn>
                </a:cxnLst>
                <a:rect l="0" t="0" r="r" b="b"/>
                <a:pathLst>
                  <a:path w="34" h="46">
                    <a:moveTo>
                      <a:pt x="14" y="4"/>
                    </a:moveTo>
                    <a:lnTo>
                      <a:pt x="14" y="5"/>
                    </a:lnTo>
                    <a:lnTo>
                      <a:pt x="13" y="7"/>
                    </a:lnTo>
                    <a:lnTo>
                      <a:pt x="11" y="12"/>
                    </a:lnTo>
                    <a:lnTo>
                      <a:pt x="7" y="15"/>
                    </a:lnTo>
                    <a:lnTo>
                      <a:pt x="4" y="18"/>
                    </a:lnTo>
                    <a:lnTo>
                      <a:pt x="1" y="23"/>
                    </a:lnTo>
                    <a:lnTo>
                      <a:pt x="0" y="28"/>
                    </a:lnTo>
                    <a:lnTo>
                      <a:pt x="3" y="31"/>
                    </a:lnTo>
                    <a:lnTo>
                      <a:pt x="7" y="35"/>
                    </a:lnTo>
                    <a:lnTo>
                      <a:pt x="12" y="37"/>
                    </a:lnTo>
                    <a:lnTo>
                      <a:pt x="16" y="40"/>
                    </a:lnTo>
                    <a:lnTo>
                      <a:pt x="19" y="44"/>
                    </a:lnTo>
                    <a:lnTo>
                      <a:pt x="22" y="46"/>
                    </a:lnTo>
                    <a:lnTo>
                      <a:pt x="27" y="44"/>
                    </a:lnTo>
                    <a:lnTo>
                      <a:pt x="31" y="40"/>
                    </a:lnTo>
                    <a:lnTo>
                      <a:pt x="34" y="35"/>
                    </a:lnTo>
                    <a:lnTo>
                      <a:pt x="34" y="29"/>
                    </a:lnTo>
                    <a:lnTo>
                      <a:pt x="33" y="24"/>
                    </a:lnTo>
                    <a:lnTo>
                      <a:pt x="30" y="20"/>
                    </a:lnTo>
                    <a:lnTo>
                      <a:pt x="30" y="15"/>
                    </a:lnTo>
                    <a:lnTo>
                      <a:pt x="29" y="9"/>
                    </a:lnTo>
                    <a:lnTo>
                      <a:pt x="27" y="5"/>
                    </a:lnTo>
                    <a:lnTo>
                      <a:pt x="23" y="1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6" y="1"/>
                    </a:lnTo>
                    <a:lnTo>
                      <a:pt x="14" y="4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4" name="Freeform 1477"/>
              <p:cNvSpPr>
                <a:spLocks/>
              </p:cNvSpPr>
              <p:nvPr/>
            </p:nvSpPr>
            <p:spPr bwMode="auto">
              <a:xfrm>
                <a:off x="2052638" y="2244746"/>
                <a:ext cx="215900" cy="103188"/>
              </a:xfrm>
              <a:custGeom>
                <a:avLst/>
                <a:gdLst/>
                <a:ahLst/>
                <a:cxnLst>
                  <a:cxn ang="0">
                    <a:pos x="169" y="29"/>
                  </a:cxn>
                  <a:cxn ang="0">
                    <a:pos x="184" y="33"/>
                  </a:cxn>
                  <a:cxn ang="0">
                    <a:pos x="196" y="41"/>
                  </a:cxn>
                  <a:cxn ang="0">
                    <a:pos x="201" y="52"/>
                  </a:cxn>
                  <a:cxn ang="0">
                    <a:pos x="201" y="67"/>
                  </a:cxn>
                  <a:cxn ang="0">
                    <a:pos x="201" y="73"/>
                  </a:cxn>
                  <a:cxn ang="0">
                    <a:pos x="190" y="81"/>
                  </a:cxn>
                  <a:cxn ang="0">
                    <a:pos x="180" y="85"/>
                  </a:cxn>
                  <a:cxn ang="0">
                    <a:pos x="166" y="84"/>
                  </a:cxn>
                  <a:cxn ang="0">
                    <a:pos x="160" y="84"/>
                  </a:cxn>
                  <a:cxn ang="0">
                    <a:pos x="152" y="90"/>
                  </a:cxn>
                  <a:cxn ang="0">
                    <a:pos x="142" y="92"/>
                  </a:cxn>
                  <a:cxn ang="0">
                    <a:pos x="130" y="93"/>
                  </a:cxn>
                  <a:cxn ang="0">
                    <a:pos x="120" y="94"/>
                  </a:cxn>
                  <a:cxn ang="0">
                    <a:pos x="111" y="98"/>
                  </a:cxn>
                  <a:cxn ang="0">
                    <a:pos x="100" y="100"/>
                  </a:cxn>
                  <a:cxn ang="0">
                    <a:pos x="84" y="99"/>
                  </a:cxn>
                  <a:cxn ang="0">
                    <a:pos x="73" y="97"/>
                  </a:cxn>
                  <a:cxn ang="0">
                    <a:pos x="63" y="90"/>
                  </a:cxn>
                  <a:cxn ang="0">
                    <a:pos x="53" y="79"/>
                  </a:cxn>
                  <a:cxn ang="0">
                    <a:pos x="53" y="61"/>
                  </a:cxn>
                  <a:cxn ang="0">
                    <a:pos x="53" y="48"/>
                  </a:cxn>
                  <a:cxn ang="0">
                    <a:pos x="49" y="39"/>
                  </a:cxn>
                  <a:cxn ang="0">
                    <a:pos x="42" y="32"/>
                  </a:cxn>
                  <a:cxn ang="0">
                    <a:pos x="30" y="33"/>
                  </a:cxn>
                  <a:cxn ang="0">
                    <a:pos x="24" y="35"/>
                  </a:cxn>
                  <a:cxn ang="0">
                    <a:pos x="12" y="25"/>
                  </a:cxn>
                  <a:cxn ang="0">
                    <a:pos x="0" y="16"/>
                  </a:cxn>
                  <a:cxn ang="0">
                    <a:pos x="7" y="3"/>
                  </a:cxn>
                  <a:cxn ang="0">
                    <a:pos x="19" y="0"/>
                  </a:cxn>
                  <a:cxn ang="0">
                    <a:pos x="30" y="6"/>
                  </a:cxn>
                  <a:cxn ang="0">
                    <a:pos x="37" y="17"/>
                  </a:cxn>
                  <a:cxn ang="0">
                    <a:pos x="49" y="20"/>
                  </a:cxn>
                  <a:cxn ang="0">
                    <a:pos x="54" y="13"/>
                  </a:cxn>
                  <a:cxn ang="0">
                    <a:pos x="63" y="13"/>
                  </a:cxn>
                  <a:cxn ang="0">
                    <a:pos x="69" y="16"/>
                  </a:cxn>
                  <a:cxn ang="0">
                    <a:pos x="73" y="29"/>
                  </a:cxn>
                  <a:cxn ang="0">
                    <a:pos x="85" y="43"/>
                  </a:cxn>
                  <a:cxn ang="0">
                    <a:pos x="91" y="53"/>
                  </a:cxn>
                  <a:cxn ang="0">
                    <a:pos x="111" y="51"/>
                  </a:cxn>
                  <a:cxn ang="0">
                    <a:pos x="123" y="53"/>
                  </a:cxn>
                  <a:cxn ang="0">
                    <a:pos x="133" y="46"/>
                  </a:cxn>
                  <a:cxn ang="0">
                    <a:pos x="143" y="37"/>
                  </a:cxn>
                  <a:cxn ang="0">
                    <a:pos x="154" y="29"/>
                  </a:cxn>
                </a:cxnLst>
                <a:rect l="0" t="0" r="r" b="b"/>
                <a:pathLst>
                  <a:path w="202" h="100">
                    <a:moveTo>
                      <a:pt x="166" y="28"/>
                    </a:moveTo>
                    <a:lnTo>
                      <a:pt x="169" y="29"/>
                    </a:lnTo>
                    <a:lnTo>
                      <a:pt x="176" y="30"/>
                    </a:lnTo>
                    <a:lnTo>
                      <a:pt x="184" y="33"/>
                    </a:lnTo>
                    <a:lnTo>
                      <a:pt x="191" y="37"/>
                    </a:lnTo>
                    <a:lnTo>
                      <a:pt x="196" y="41"/>
                    </a:lnTo>
                    <a:lnTo>
                      <a:pt x="198" y="46"/>
                    </a:lnTo>
                    <a:lnTo>
                      <a:pt x="201" y="52"/>
                    </a:lnTo>
                    <a:lnTo>
                      <a:pt x="201" y="60"/>
                    </a:lnTo>
                    <a:lnTo>
                      <a:pt x="201" y="67"/>
                    </a:lnTo>
                    <a:lnTo>
                      <a:pt x="202" y="69"/>
                    </a:lnTo>
                    <a:lnTo>
                      <a:pt x="201" y="73"/>
                    </a:lnTo>
                    <a:lnTo>
                      <a:pt x="196" y="76"/>
                    </a:lnTo>
                    <a:lnTo>
                      <a:pt x="190" y="81"/>
                    </a:lnTo>
                    <a:lnTo>
                      <a:pt x="186" y="84"/>
                    </a:lnTo>
                    <a:lnTo>
                      <a:pt x="180" y="85"/>
                    </a:lnTo>
                    <a:lnTo>
                      <a:pt x="172" y="85"/>
                    </a:lnTo>
                    <a:lnTo>
                      <a:pt x="166" y="84"/>
                    </a:lnTo>
                    <a:lnTo>
                      <a:pt x="163" y="83"/>
                    </a:lnTo>
                    <a:lnTo>
                      <a:pt x="160" y="84"/>
                    </a:lnTo>
                    <a:lnTo>
                      <a:pt x="156" y="88"/>
                    </a:lnTo>
                    <a:lnTo>
                      <a:pt x="152" y="90"/>
                    </a:lnTo>
                    <a:lnTo>
                      <a:pt x="148" y="91"/>
                    </a:lnTo>
                    <a:lnTo>
                      <a:pt x="142" y="92"/>
                    </a:lnTo>
                    <a:lnTo>
                      <a:pt x="136" y="92"/>
                    </a:lnTo>
                    <a:lnTo>
                      <a:pt x="130" y="93"/>
                    </a:lnTo>
                    <a:lnTo>
                      <a:pt x="125" y="93"/>
                    </a:lnTo>
                    <a:lnTo>
                      <a:pt x="120" y="94"/>
                    </a:lnTo>
                    <a:lnTo>
                      <a:pt x="116" y="96"/>
                    </a:lnTo>
                    <a:lnTo>
                      <a:pt x="111" y="98"/>
                    </a:lnTo>
                    <a:lnTo>
                      <a:pt x="106" y="99"/>
                    </a:lnTo>
                    <a:lnTo>
                      <a:pt x="100" y="100"/>
                    </a:lnTo>
                    <a:lnTo>
                      <a:pt x="92" y="100"/>
                    </a:lnTo>
                    <a:lnTo>
                      <a:pt x="84" y="99"/>
                    </a:lnTo>
                    <a:lnTo>
                      <a:pt x="77" y="99"/>
                    </a:lnTo>
                    <a:lnTo>
                      <a:pt x="73" y="97"/>
                    </a:lnTo>
                    <a:lnTo>
                      <a:pt x="68" y="93"/>
                    </a:lnTo>
                    <a:lnTo>
                      <a:pt x="63" y="90"/>
                    </a:lnTo>
                    <a:lnTo>
                      <a:pt x="58" y="85"/>
                    </a:lnTo>
                    <a:lnTo>
                      <a:pt x="53" y="79"/>
                    </a:lnTo>
                    <a:lnTo>
                      <a:pt x="52" y="71"/>
                    </a:lnTo>
                    <a:lnTo>
                      <a:pt x="53" y="61"/>
                    </a:lnTo>
                    <a:lnTo>
                      <a:pt x="53" y="54"/>
                    </a:lnTo>
                    <a:lnTo>
                      <a:pt x="53" y="48"/>
                    </a:lnTo>
                    <a:lnTo>
                      <a:pt x="51" y="44"/>
                    </a:lnTo>
                    <a:lnTo>
                      <a:pt x="49" y="39"/>
                    </a:lnTo>
                    <a:lnTo>
                      <a:pt x="46" y="35"/>
                    </a:lnTo>
                    <a:lnTo>
                      <a:pt x="42" y="32"/>
                    </a:lnTo>
                    <a:lnTo>
                      <a:pt x="36" y="32"/>
                    </a:lnTo>
                    <a:lnTo>
                      <a:pt x="30" y="33"/>
                    </a:lnTo>
                    <a:lnTo>
                      <a:pt x="28" y="35"/>
                    </a:lnTo>
                    <a:lnTo>
                      <a:pt x="24" y="35"/>
                    </a:lnTo>
                    <a:lnTo>
                      <a:pt x="20" y="31"/>
                    </a:lnTo>
                    <a:lnTo>
                      <a:pt x="12" y="25"/>
                    </a:lnTo>
                    <a:lnTo>
                      <a:pt x="5" y="22"/>
                    </a:lnTo>
                    <a:lnTo>
                      <a:pt x="0" y="16"/>
                    </a:lnTo>
                    <a:lnTo>
                      <a:pt x="1" y="9"/>
                    </a:lnTo>
                    <a:lnTo>
                      <a:pt x="7" y="3"/>
                    </a:lnTo>
                    <a:lnTo>
                      <a:pt x="13" y="0"/>
                    </a:lnTo>
                    <a:lnTo>
                      <a:pt x="19" y="0"/>
                    </a:lnTo>
                    <a:lnTo>
                      <a:pt x="24" y="1"/>
                    </a:lnTo>
                    <a:lnTo>
                      <a:pt x="30" y="6"/>
                    </a:lnTo>
                    <a:lnTo>
                      <a:pt x="34" y="12"/>
                    </a:lnTo>
                    <a:lnTo>
                      <a:pt x="37" y="17"/>
                    </a:lnTo>
                    <a:lnTo>
                      <a:pt x="43" y="21"/>
                    </a:lnTo>
                    <a:lnTo>
                      <a:pt x="49" y="20"/>
                    </a:lnTo>
                    <a:lnTo>
                      <a:pt x="52" y="16"/>
                    </a:lnTo>
                    <a:lnTo>
                      <a:pt x="54" y="13"/>
                    </a:lnTo>
                    <a:lnTo>
                      <a:pt x="59" y="12"/>
                    </a:lnTo>
                    <a:lnTo>
                      <a:pt x="63" y="13"/>
                    </a:lnTo>
                    <a:lnTo>
                      <a:pt x="67" y="13"/>
                    </a:lnTo>
                    <a:lnTo>
                      <a:pt x="69" y="16"/>
                    </a:lnTo>
                    <a:lnTo>
                      <a:pt x="70" y="21"/>
                    </a:lnTo>
                    <a:lnTo>
                      <a:pt x="73" y="29"/>
                    </a:lnTo>
                    <a:lnTo>
                      <a:pt x="80" y="36"/>
                    </a:lnTo>
                    <a:lnTo>
                      <a:pt x="85" y="43"/>
                    </a:lnTo>
                    <a:lnTo>
                      <a:pt x="88" y="50"/>
                    </a:lnTo>
                    <a:lnTo>
                      <a:pt x="91" y="53"/>
                    </a:lnTo>
                    <a:lnTo>
                      <a:pt x="100" y="52"/>
                    </a:lnTo>
                    <a:lnTo>
                      <a:pt x="111" y="51"/>
                    </a:lnTo>
                    <a:lnTo>
                      <a:pt x="119" y="52"/>
                    </a:lnTo>
                    <a:lnTo>
                      <a:pt x="123" y="53"/>
                    </a:lnTo>
                    <a:lnTo>
                      <a:pt x="128" y="51"/>
                    </a:lnTo>
                    <a:lnTo>
                      <a:pt x="133" y="46"/>
                    </a:lnTo>
                    <a:lnTo>
                      <a:pt x="138" y="41"/>
                    </a:lnTo>
                    <a:lnTo>
                      <a:pt x="143" y="37"/>
                    </a:lnTo>
                    <a:lnTo>
                      <a:pt x="149" y="32"/>
                    </a:lnTo>
                    <a:lnTo>
                      <a:pt x="154" y="29"/>
                    </a:lnTo>
                    <a:lnTo>
                      <a:pt x="166" y="28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5" name="Freeform 1478"/>
              <p:cNvSpPr>
                <a:spLocks/>
              </p:cNvSpPr>
              <p:nvPr/>
            </p:nvSpPr>
            <p:spPr bwMode="auto">
              <a:xfrm>
                <a:off x="1882775" y="2179659"/>
                <a:ext cx="44450" cy="38100"/>
              </a:xfrm>
              <a:custGeom>
                <a:avLst/>
                <a:gdLst/>
                <a:ahLst/>
                <a:cxnLst>
                  <a:cxn ang="0">
                    <a:pos x="38" y="20"/>
                  </a:cxn>
                  <a:cxn ang="0">
                    <a:pos x="37" y="21"/>
                  </a:cxn>
                  <a:cxn ang="0">
                    <a:pos x="35" y="26"/>
                  </a:cxn>
                  <a:cxn ang="0">
                    <a:pos x="32" y="30"/>
                  </a:cxn>
                  <a:cxn ang="0">
                    <a:pos x="28" y="34"/>
                  </a:cxn>
                  <a:cxn ang="0">
                    <a:pos x="24" y="36"/>
                  </a:cxn>
                  <a:cxn ang="0">
                    <a:pos x="19" y="37"/>
                  </a:cxn>
                  <a:cxn ang="0">
                    <a:pos x="14" y="37"/>
                  </a:cxn>
                  <a:cxn ang="0">
                    <a:pos x="13" y="37"/>
                  </a:cxn>
                  <a:cxn ang="0">
                    <a:pos x="12" y="36"/>
                  </a:cxn>
                  <a:cxn ang="0">
                    <a:pos x="11" y="34"/>
                  </a:cxn>
                  <a:cxn ang="0">
                    <a:pos x="9" y="32"/>
                  </a:cxn>
                  <a:cxn ang="0">
                    <a:pos x="5" y="28"/>
                  </a:cxn>
                  <a:cxn ang="0">
                    <a:pos x="2" y="24"/>
                  </a:cxn>
                  <a:cxn ang="0">
                    <a:pos x="0" y="20"/>
                  </a:cxn>
                  <a:cxn ang="0">
                    <a:pos x="2" y="17"/>
                  </a:cxn>
                  <a:cxn ang="0">
                    <a:pos x="6" y="12"/>
                  </a:cxn>
                  <a:cxn ang="0">
                    <a:pos x="12" y="7"/>
                  </a:cxn>
                  <a:cxn ang="0">
                    <a:pos x="17" y="3"/>
                  </a:cxn>
                  <a:cxn ang="0">
                    <a:pos x="20" y="0"/>
                  </a:cxn>
                  <a:cxn ang="0">
                    <a:pos x="25" y="2"/>
                  </a:cxn>
                  <a:cxn ang="0">
                    <a:pos x="32" y="4"/>
                  </a:cxn>
                  <a:cxn ang="0">
                    <a:pos x="37" y="7"/>
                  </a:cxn>
                  <a:cxn ang="0">
                    <a:pos x="40" y="12"/>
                  </a:cxn>
                  <a:cxn ang="0">
                    <a:pos x="38" y="20"/>
                  </a:cxn>
                </a:cxnLst>
                <a:rect l="0" t="0" r="r" b="b"/>
                <a:pathLst>
                  <a:path w="40" h="37">
                    <a:moveTo>
                      <a:pt x="38" y="20"/>
                    </a:moveTo>
                    <a:lnTo>
                      <a:pt x="37" y="21"/>
                    </a:lnTo>
                    <a:lnTo>
                      <a:pt x="35" y="26"/>
                    </a:lnTo>
                    <a:lnTo>
                      <a:pt x="32" y="30"/>
                    </a:lnTo>
                    <a:lnTo>
                      <a:pt x="28" y="34"/>
                    </a:lnTo>
                    <a:lnTo>
                      <a:pt x="24" y="36"/>
                    </a:lnTo>
                    <a:lnTo>
                      <a:pt x="19" y="37"/>
                    </a:lnTo>
                    <a:lnTo>
                      <a:pt x="14" y="37"/>
                    </a:lnTo>
                    <a:lnTo>
                      <a:pt x="13" y="37"/>
                    </a:lnTo>
                    <a:lnTo>
                      <a:pt x="12" y="36"/>
                    </a:lnTo>
                    <a:lnTo>
                      <a:pt x="11" y="34"/>
                    </a:lnTo>
                    <a:lnTo>
                      <a:pt x="9" y="32"/>
                    </a:lnTo>
                    <a:lnTo>
                      <a:pt x="5" y="28"/>
                    </a:lnTo>
                    <a:lnTo>
                      <a:pt x="2" y="24"/>
                    </a:lnTo>
                    <a:lnTo>
                      <a:pt x="0" y="20"/>
                    </a:lnTo>
                    <a:lnTo>
                      <a:pt x="2" y="17"/>
                    </a:lnTo>
                    <a:lnTo>
                      <a:pt x="6" y="12"/>
                    </a:lnTo>
                    <a:lnTo>
                      <a:pt x="12" y="7"/>
                    </a:lnTo>
                    <a:lnTo>
                      <a:pt x="17" y="3"/>
                    </a:lnTo>
                    <a:lnTo>
                      <a:pt x="20" y="0"/>
                    </a:lnTo>
                    <a:lnTo>
                      <a:pt x="25" y="2"/>
                    </a:lnTo>
                    <a:lnTo>
                      <a:pt x="32" y="4"/>
                    </a:lnTo>
                    <a:lnTo>
                      <a:pt x="37" y="7"/>
                    </a:lnTo>
                    <a:lnTo>
                      <a:pt x="40" y="12"/>
                    </a:lnTo>
                    <a:lnTo>
                      <a:pt x="38" y="2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6" name="Freeform 1479"/>
              <p:cNvSpPr>
                <a:spLocks/>
              </p:cNvSpPr>
              <p:nvPr/>
            </p:nvSpPr>
            <p:spPr bwMode="auto">
              <a:xfrm>
                <a:off x="2052638" y="1938359"/>
                <a:ext cx="215900" cy="323850"/>
              </a:xfrm>
              <a:custGeom>
                <a:avLst/>
                <a:gdLst/>
                <a:ahLst/>
                <a:cxnLst>
                  <a:cxn ang="0">
                    <a:pos x="93" y="277"/>
                  </a:cxn>
                  <a:cxn ang="0">
                    <a:pos x="88" y="294"/>
                  </a:cxn>
                  <a:cxn ang="0">
                    <a:pos x="80" y="308"/>
                  </a:cxn>
                  <a:cxn ang="0">
                    <a:pos x="92" y="319"/>
                  </a:cxn>
                  <a:cxn ang="0">
                    <a:pos x="123" y="318"/>
                  </a:cxn>
                  <a:cxn ang="0">
                    <a:pos x="144" y="309"/>
                  </a:cxn>
                  <a:cxn ang="0">
                    <a:pos x="164" y="304"/>
                  </a:cxn>
                  <a:cxn ang="0">
                    <a:pos x="182" y="305"/>
                  </a:cxn>
                  <a:cxn ang="0">
                    <a:pos x="197" y="289"/>
                  </a:cxn>
                  <a:cxn ang="0">
                    <a:pos x="180" y="273"/>
                  </a:cxn>
                  <a:cxn ang="0">
                    <a:pos x="172" y="263"/>
                  </a:cxn>
                  <a:cxn ang="0">
                    <a:pos x="182" y="251"/>
                  </a:cxn>
                  <a:cxn ang="0">
                    <a:pos x="179" y="235"/>
                  </a:cxn>
                  <a:cxn ang="0">
                    <a:pos x="188" y="219"/>
                  </a:cxn>
                  <a:cxn ang="0">
                    <a:pos x="190" y="187"/>
                  </a:cxn>
                  <a:cxn ang="0">
                    <a:pos x="165" y="168"/>
                  </a:cxn>
                  <a:cxn ang="0">
                    <a:pos x="188" y="149"/>
                  </a:cxn>
                  <a:cxn ang="0">
                    <a:pos x="192" y="120"/>
                  </a:cxn>
                  <a:cxn ang="0">
                    <a:pos x="196" y="90"/>
                  </a:cxn>
                  <a:cxn ang="0">
                    <a:pos x="201" y="55"/>
                  </a:cxn>
                  <a:cxn ang="0">
                    <a:pos x="183" y="54"/>
                  </a:cxn>
                  <a:cxn ang="0">
                    <a:pos x="197" y="29"/>
                  </a:cxn>
                  <a:cxn ang="0">
                    <a:pos x="194" y="6"/>
                  </a:cxn>
                  <a:cxn ang="0">
                    <a:pos x="189" y="5"/>
                  </a:cxn>
                  <a:cxn ang="0">
                    <a:pos x="173" y="3"/>
                  </a:cxn>
                  <a:cxn ang="0">
                    <a:pos x="163" y="0"/>
                  </a:cxn>
                  <a:cxn ang="0">
                    <a:pos x="159" y="2"/>
                  </a:cxn>
                  <a:cxn ang="0">
                    <a:pos x="145" y="6"/>
                  </a:cxn>
                  <a:cxn ang="0">
                    <a:pos x="129" y="9"/>
                  </a:cxn>
                  <a:cxn ang="0">
                    <a:pos x="121" y="17"/>
                  </a:cxn>
                  <a:cxn ang="0">
                    <a:pos x="108" y="20"/>
                  </a:cxn>
                  <a:cxn ang="0">
                    <a:pos x="87" y="31"/>
                  </a:cxn>
                  <a:cxn ang="0">
                    <a:pos x="81" y="54"/>
                  </a:cxn>
                  <a:cxn ang="0">
                    <a:pos x="74" y="61"/>
                  </a:cxn>
                  <a:cxn ang="0">
                    <a:pos x="59" y="70"/>
                  </a:cxn>
                  <a:cxn ang="0">
                    <a:pos x="46" y="81"/>
                  </a:cxn>
                  <a:cxn ang="0">
                    <a:pos x="37" y="93"/>
                  </a:cxn>
                  <a:cxn ang="0">
                    <a:pos x="44" y="115"/>
                  </a:cxn>
                  <a:cxn ang="0">
                    <a:pos x="47" y="132"/>
                  </a:cxn>
                  <a:cxn ang="0">
                    <a:pos x="43" y="143"/>
                  </a:cxn>
                  <a:cxn ang="0">
                    <a:pos x="31" y="118"/>
                  </a:cxn>
                  <a:cxn ang="0">
                    <a:pos x="21" y="118"/>
                  </a:cxn>
                  <a:cxn ang="0">
                    <a:pos x="9" y="132"/>
                  </a:cxn>
                  <a:cxn ang="0">
                    <a:pos x="0" y="166"/>
                  </a:cxn>
                  <a:cxn ang="0">
                    <a:pos x="2" y="190"/>
                  </a:cxn>
                  <a:cxn ang="0">
                    <a:pos x="19" y="199"/>
                  </a:cxn>
                  <a:cxn ang="0">
                    <a:pos x="30" y="199"/>
                  </a:cxn>
                  <a:cxn ang="0">
                    <a:pos x="28" y="211"/>
                  </a:cxn>
                  <a:cxn ang="0">
                    <a:pos x="24" y="224"/>
                  </a:cxn>
                  <a:cxn ang="0">
                    <a:pos x="36" y="238"/>
                  </a:cxn>
                  <a:cxn ang="0">
                    <a:pos x="63" y="244"/>
                  </a:cxn>
                  <a:cxn ang="0">
                    <a:pos x="77" y="229"/>
                  </a:cxn>
                  <a:cxn ang="0">
                    <a:pos x="96" y="240"/>
                  </a:cxn>
                  <a:cxn ang="0">
                    <a:pos x="113" y="263"/>
                  </a:cxn>
                  <a:cxn ang="0">
                    <a:pos x="103" y="256"/>
                  </a:cxn>
                  <a:cxn ang="0">
                    <a:pos x="82" y="258"/>
                  </a:cxn>
                </a:cxnLst>
                <a:rect l="0" t="0" r="r" b="b"/>
                <a:pathLst>
                  <a:path w="201" h="319">
                    <a:moveTo>
                      <a:pt x="84" y="267"/>
                    </a:moveTo>
                    <a:lnTo>
                      <a:pt x="88" y="270"/>
                    </a:lnTo>
                    <a:lnTo>
                      <a:pt x="93" y="277"/>
                    </a:lnTo>
                    <a:lnTo>
                      <a:pt x="97" y="283"/>
                    </a:lnTo>
                    <a:lnTo>
                      <a:pt x="95" y="290"/>
                    </a:lnTo>
                    <a:lnTo>
                      <a:pt x="88" y="294"/>
                    </a:lnTo>
                    <a:lnTo>
                      <a:pt x="82" y="296"/>
                    </a:lnTo>
                    <a:lnTo>
                      <a:pt x="78" y="301"/>
                    </a:lnTo>
                    <a:lnTo>
                      <a:pt x="80" y="308"/>
                    </a:lnTo>
                    <a:lnTo>
                      <a:pt x="82" y="315"/>
                    </a:lnTo>
                    <a:lnTo>
                      <a:pt x="85" y="318"/>
                    </a:lnTo>
                    <a:lnTo>
                      <a:pt x="92" y="319"/>
                    </a:lnTo>
                    <a:lnTo>
                      <a:pt x="104" y="319"/>
                    </a:lnTo>
                    <a:lnTo>
                      <a:pt x="116" y="319"/>
                    </a:lnTo>
                    <a:lnTo>
                      <a:pt x="123" y="318"/>
                    </a:lnTo>
                    <a:lnTo>
                      <a:pt x="129" y="316"/>
                    </a:lnTo>
                    <a:lnTo>
                      <a:pt x="136" y="312"/>
                    </a:lnTo>
                    <a:lnTo>
                      <a:pt x="144" y="309"/>
                    </a:lnTo>
                    <a:lnTo>
                      <a:pt x="151" y="305"/>
                    </a:lnTo>
                    <a:lnTo>
                      <a:pt x="158" y="304"/>
                    </a:lnTo>
                    <a:lnTo>
                      <a:pt x="164" y="304"/>
                    </a:lnTo>
                    <a:lnTo>
                      <a:pt x="171" y="306"/>
                    </a:lnTo>
                    <a:lnTo>
                      <a:pt x="176" y="306"/>
                    </a:lnTo>
                    <a:lnTo>
                      <a:pt x="182" y="305"/>
                    </a:lnTo>
                    <a:lnTo>
                      <a:pt x="187" y="300"/>
                    </a:lnTo>
                    <a:lnTo>
                      <a:pt x="191" y="294"/>
                    </a:lnTo>
                    <a:lnTo>
                      <a:pt x="197" y="289"/>
                    </a:lnTo>
                    <a:lnTo>
                      <a:pt x="198" y="285"/>
                    </a:lnTo>
                    <a:lnTo>
                      <a:pt x="191" y="279"/>
                    </a:lnTo>
                    <a:lnTo>
                      <a:pt x="180" y="273"/>
                    </a:lnTo>
                    <a:lnTo>
                      <a:pt x="173" y="270"/>
                    </a:lnTo>
                    <a:lnTo>
                      <a:pt x="169" y="266"/>
                    </a:lnTo>
                    <a:lnTo>
                      <a:pt x="172" y="263"/>
                    </a:lnTo>
                    <a:lnTo>
                      <a:pt x="177" y="259"/>
                    </a:lnTo>
                    <a:lnTo>
                      <a:pt x="181" y="256"/>
                    </a:lnTo>
                    <a:lnTo>
                      <a:pt x="182" y="251"/>
                    </a:lnTo>
                    <a:lnTo>
                      <a:pt x="182" y="244"/>
                    </a:lnTo>
                    <a:lnTo>
                      <a:pt x="180" y="238"/>
                    </a:lnTo>
                    <a:lnTo>
                      <a:pt x="179" y="235"/>
                    </a:lnTo>
                    <a:lnTo>
                      <a:pt x="179" y="232"/>
                    </a:lnTo>
                    <a:lnTo>
                      <a:pt x="182" y="227"/>
                    </a:lnTo>
                    <a:lnTo>
                      <a:pt x="188" y="219"/>
                    </a:lnTo>
                    <a:lnTo>
                      <a:pt x="195" y="209"/>
                    </a:lnTo>
                    <a:lnTo>
                      <a:pt x="197" y="197"/>
                    </a:lnTo>
                    <a:lnTo>
                      <a:pt x="190" y="187"/>
                    </a:lnTo>
                    <a:lnTo>
                      <a:pt x="177" y="179"/>
                    </a:lnTo>
                    <a:lnTo>
                      <a:pt x="168" y="173"/>
                    </a:lnTo>
                    <a:lnTo>
                      <a:pt x="165" y="168"/>
                    </a:lnTo>
                    <a:lnTo>
                      <a:pt x="168" y="162"/>
                    </a:lnTo>
                    <a:lnTo>
                      <a:pt x="177" y="156"/>
                    </a:lnTo>
                    <a:lnTo>
                      <a:pt x="188" y="149"/>
                    </a:lnTo>
                    <a:lnTo>
                      <a:pt x="195" y="139"/>
                    </a:lnTo>
                    <a:lnTo>
                      <a:pt x="195" y="130"/>
                    </a:lnTo>
                    <a:lnTo>
                      <a:pt x="192" y="120"/>
                    </a:lnTo>
                    <a:lnTo>
                      <a:pt x="194" y="109"/>
                    </a:lnTo>
                    <a:lnTo>
                      <a:pt x="195" y="100"/>
                    </a:lnTo>
                    <a:lnTo>
                      <a:pt x="196" y="90"/>
                    </a:lnTo>
                    <a:lnTo>
                      <a:pt x="197" y="77"/>
                    </a:lnTo>
                    <a:lnTo>
                      <a:pt x="199" y="65"/>
                    </a:lnTo>
                    <a:lnTo>
                      <a:pt x="201" y="55"/>
                    </a:lnTo>
                    <a:lnTo>
                      <a:pt x="196" y="52"/>
                    </a:lnTo>
                    <a:lnTo>
                      <a:pt x="189" y="54"/>
                    </a:lnTo>
                    <a:lnTo>
                      <a:pt x="183" y="54"/>
                    </a:lnTo>
                    <a:lnTo>
                      <a:pt x="183" y="51"/>
                    </a:lnTo>
                    <a:lnTo>
                      <a:pt x="190" y="40"/>
                    </a:lnTo>
                    <a:lnTo>
                      <a:pt x="197" y="29"/>
                    </a:lnTo>
                    <a:lnTo>
                      <a:pt x="199" y="18"/>
                    </a:lnTo>
                    <a:lnTo>
                      <a:pt x="198" y="10"/>
                    </a:lnTo>
                    <a:lnTo>
                      <a:pt x="194" y="6"/>
                    </a:lnTo>
                    <a:lnTo>
                      <a:pt x="192" y="5"/>
                    </a:lnTo>
                    <a:lnTo>
                      <a:pt x="190" y="5"/>
                    </a:lnTo>
                    <a:lnTo>
                      <a:pt x="189" y="5"/>
                    </a:lnTo>
                    <a:lnTo>
                      <a:pt x="187" y="5"/>
                    </a:lnTo>
                    <a:lnTo>
                      <a:pt x="179" y="6"/>
                    </a:lnTo>
                    <a:lnTo>
                      <a:pt x="173" y="3"/>
                    </a:lnTo>
                    <a:lnTo>
                      <a:pt x="168" y="1"/>
                    </a:lnTo>
                    <a:lnTo>
                      <a:pt x="164" y="0"/>
                    </a:lnTo>
                    <a:lnTo>
                      <a:pt x="163" y="0"/>
                    </a:lnTo>
                    <a:lnTo>
                      <a:pt x="161" y="0"/>
                    </a:lnTo>
                    <a:lnTo>
                      <a:pt x="160" y="1"/>
                    </a:lnTo>
                    <a:lnTo>
                      <a:pt x="159" y="2"/>
                    </a:lnTo>
                    <a:lnTo>
                      <a:pt x="156" y="5"/>
                    </a:lnTo>
                    <a:lnTo>
                      <a:pt x="151" y="6"/>
                    </a:lnTo>
                    <a:lnTo>
                      <a:pt x="145" y="6"/>
                    </a:lnTo>
                    <a:lnTo>
                      <a:pt x="139" y="7"/>
                    </a:lnTo>
                    <a:lnTo>
                      <a:pt x="135" y="8"/>
                    </a:lnTo>
                    <a:lnTo>
                      <a:pt x="129" y="9"/>
                    </a:lnTo>
                    <a:lnTo>
                      <a:pt x="126" y="10"/>
                    </a:lnTo>
                    <a:lnTo>
                      <a:pt x="123" y="14"/>
                    </a:lnTo>
                    <a:lnTo>
                      <a:pt x="121" y="17"/>
                    </a:lnTo>
                    <a:lnTo>
                      <a:pt x="119" y="18"/>
                    </a:lnTo>
                    <a:lnTo>
                      <a:pt x="115" y="18"/>
                    </a:lnTo>
                    <a:lnTo>
                      <a:pt x="108" y="20"/>
                    </a:lnTo>
                    <a:lnTo>
                      <a:pt x="100" y="23"/>
                    </a:lnTo>
                    <a:lnTo>
                      <a:pt x="93" y="26"/>
                    </a:lnTo>
                    <a:lnTo>
                      <a:pt x="87" y="31"/>
                    </a:lnTo>
                    <a:lnTo>
                      <a:pt x="82" y="39"/>
                    </a:lnTo>
                    <a:lnTo>
                      <a:pt x="80" y="47"/>
                    </a:lnTo>
                    <a:lnTo>
                      <a:pt x="81" y="54"/>
                    </a:lnTo>
                    <a:lnTo>
                      <a:pt x="81" y="59"/>
                    </a:lnTo>
                    <a:lnTo>
                      <a:pt x="80" y="60"/>
                    </a:lnTo>
                    <a:lnTo>
                      <a:pt x="74" y="61"/>
                    </a:lnTo>
                    <a:lnTo>
                      <a:pt x="67" y="62"/>
                    </a:lnTo>
                    <a:lnTo>
                      <a:pt x="60" y="66"/>
                    </a:lnTo>
                    <a:lnTo>
                      <a:pt x="59" y="70"/>
                    </a:lnTo>
                    <a:lnTo>
                      <a:pt x="57" y="74"/>
                    </a:lnTo>
                    <a:lnTo>
                      <a:pt x="52" y="77"/>
                    </a:lnTo>
                    <a:lnTo>
                      <a:pt x="46" y="81"/>
                    </a:lnTo>
                    <a:lnTo>
                      <a:pt x="43" y="84"/>
                    </a:lnTo>
                    <a:lnTo>
                      <a:pt x="40" y="89"/>
                    </a:lnTo>
                    <a:lnTo>
                      <a:pt x="37" y="93"/>
                    </a:lnTo>
                    <a:lnTo>
                      <a:pt x="35" y="99"/>
                    </a:lnTo>
                    <a:lnTo>
                      <a:pt x="38" y="107"/>
                    </a:lnTo>
                    <a:lnTo>
                      <a:pt x="44" y="115"/>
                    </a:lnTo>
                    <a:lnTo>
                      <a:pt x="47" y="122"/>
                    </a:lnTo>
                    <a:lnTo>
                      <a:pt x="49" y="128"/>
                    </a:lnTo>
                    <a:lnTo>
                      <a:pt x="47" y="132"/>
                    </a:lnTo>
                    <a:lnTo>
                      <a:pt x="45" y="138"/>
                    </a:lnTo>
                    <a:lnTo>
                      <a:pt x="44" y="143"/>
                    </a:lnTo>
                    <a:lnTo>
                      <a:pt x="43" y="143"/>
                    </a:lnTo>
                    <a:lnTo>
                      <a:pt x="38" y="136"/>
                    </a:lnTo>
                    <a:lnTo>
                      <a:pt x="34" y="126"/>
                    </a:lnTo>
                    <a:lnTo>
                      <a:pt x="31" y="118"/>
                    </a:lnTo>
                    <a:lnTo>
                      <a:pt x="28" y="113"/>
                    </a:lnTo>
                    <a:lnTo>
                      <a:pt x="24" y="114"/>
                    </a:lnTo>
                    <a:lnTo>
                      <a:pt x="21" y="118"/>
                    </a:lnTo>
                    <a:lnTo>
                      <a:pt x="16" y="123"/>
                    </a:lnTo>
                    <a:lnTo>
                      <a:pt x="12" y="128"/>
                    </a:lnTo>
                    <a:lnTo>
                      <a:pt x="9" y="132"/>
                    </a:lnTo>
                    <a:lnTo>
                      <a:pt x="7" y="141"/>
                    </a:lnTo>
                    <a:lnTo>
                      <a:pt x="4" y="153"/>
                    </a:lnTo>
                    <a:lnTo>
                      <a:pt x="0" y="166"/>
                    </a:lnTo>
                    <a:lnTo>
                      <a:pt x="0" y="176"/>
                    </a:lnTo>
                    <a:lnTo>
                      <a:pt x="1" y="184"/>
                    </a:lnTo>
                    <a:lnTo>
                      <a:pt x="2" y="190"/>
                    </a:lnTo>
                    <a:lnTo>
                      <a:pt x="6" y="195"/>
                    </a:lnTo>
                    <a:lnTo>
                      <a:pt x="12" y="198"/>
                    </a:lnTo>
                    <a:lnTo>
                      <a:pt x="19" y="199"/>
                    </a:lnTo>
                    <a:lnTo>
                      <a:pt x="23" y="200"/>
                    </a:lnTo>
                    <a:lnTo>
                      <a:pt x="27" y="200"/>
                    </a:lnTo>
                    <a:lnTo>
                      <a:pt x="30" y="199"/>
                    </a:lnTo>
                    <a:lnTo>
                      <a:pt x="31" y="200"/>
                    </a:lnTo>
                    <a:lnTo>
                      <a:pt x="30" y="205"/>
                    </a:lnTo>
                    <a:lnTo>
                      <a:pt x="28" y="211"/>
                    </a:lnTo>
                    <a:lnTo>
                      <a:pt x="24" y="215"/>
                    </a:lnTo>
                    <a:lnTo>
                      <a:pt x="23" y="219"/>
                    </a:lnTo>
                    <a:lnTo>
                      <a:pt x="24" y="224"/>
                    </a:lnTo>
                    <a:lnTo>
                      <a:pt x="28" y="229"/>
                    </a:lnTo>
                    <a:lnTo>
                      <a:pt x="31" y="234"/>
                    </a:lnTo>
                    <a:lnTo>
                      <a:pt x="36" y="238"/>
                    </a:lnTo>
                    <a:lnTo>
                      <a:pt x="44" y="245"/>
                    </a:lnTo>
                    <a:lnTo>
                      <a:pt x="54" y="248"/>
                    </a:lnTo>
                    <a:lnTo>
                      <a:pt x="63" y="244"/>
                    </a:lnTo>
                    <a:lnTo>
                      <a:pt x="70" y="237"/>
                    </a:lnTo>
                    <a:lnTo>
                      <a:pt x="75" y="232"/>
                    </a:lnTo>
                    <a:lnTo>
                      <a:pt x="77" y="229"/>
                    </a:lnTo>
                    <a:lnTo>
                      <a:pt x="82" y="230"/>
                    </a:lnTo>
                    <a:lnTo>
                      <a:pt x="88" y="234"/>
                    </a:lnTo>
                    <a:lnTo>
                      <a:pt x="96" y="240"/>
                    </a:lnTo>
                    <a:lnTo>
                      <a:pt x="104" y="247"/>
                    </a:lnTo>
                    <a:lnTo>
                      <a:pt x="111" y="256"/>
                    </a:lnTo>
                    <a:lnTo>
                      <a:pt x="113" y="263"/>
                    </a:lnTo>
                    <a:lnTo>
                      <a:pt x="113" y="264"/>
                    </a:lnTo>
                    <a:lnTo>
                      <a:pt x="110" y="262"/>
                    </a:lnTo>
                    <a:lnTo>
                      <a:pt x="103" y="256"/>
                    </a:lnTo>
                    <a:lnTo>
                      <a:pt x="93" y="252"/>
                    </a:lnTo>
                    <a:lnTo>
                      <a:pt x="85" y="252"/>
                    </a:lnTo>
                    <a:lnTo>
                      <a:pt x="82" y="258"/>
                    </a:lnTo>
                    <a:lnTo>
                      <a:pt x="84" y="267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7" name="Freeform 1480"/>
              <p:cNvSpPr>
                <a:spLocks/>
              </p:cNvSpPr>
              <p:nvPr/>
            </p:nvSpPr>
            <p:spPr bwMode="auto">
              <a:xfrm>
                <a:off x="2057400" y="2206646"/>
                <a:ext cx="36513" cy="17463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32" y="1"/>
                  </a:cxn>
                  <a:cxn ang="0">
                    <a:pos x="34" y="3"/>
                  </a:cxn>
                  <a:cxn ang="0">
                    <a:pos x="34" y="6"/>
                  </a:cxn>
                  <a:cxn ang="0">
                    <a:pos x="30" y="10"/>
                  </a:cxn>
                  <a:cxn ang="0">
                    <a:pos x="24" y="14"/>
                  </a:cxn>
                  <a:cxn ang="0">
                    <a:pos x="22" y="16"/>
                  </a:cxn>
                  <a:cxn ang="0">
                    <a:pos x="19" y="18"/>
                  </a:cxn>
                  <a:cxn ang="0">
                    <a:pos x="12" y="18"/>
                  </a:cxn>
                  <a:cxn ang="0">
                    <a:pos x="4" y="16"/>
                  </a:cxn>
                  <a:cxn ang="0">
                    <a:pos x="0" y="13"/>
                  </a:cxn>
                  <a:cxn ang="0">
                    <a:pos x="0" y="9"/>
                  </a:cxn>
                  <a:cxn ang="0">
                    <a:pos x="4" y="7"/>
                  </a:cxn>
                  <a:cxn ang="0">
                    <a:pos x="14" y="4"/>
                  </a:cxn>
                  <a:cxn ang="0">
                    <a:pos x="22" y="2"/>
                  </a:cxn>
                  <a:cxn ang="0">
                    <a:pos x="29" y="1"/>
                  </a:cxn>
                  <a:cxn ang="0">
                    <a:pos x="31" y="0"/>
                  </a:cxn>
                </a:cxnLst>
                <a:rect l="0" t="0" r="r" b="b"/>
                <a:pathLst>
                  <a:path w="34" h="18">
                    <a:moveTo>
                      <a:pt x="31" y="0"/>
                    </a:moveTo>
                    <a:lnTo>
                      <a:pt x="32" y="1"/>
                    </a:lnTo>
                    <a:lnTo>
                      <a:pt x="34" y="3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24" y="14"/>
                    </a:lnTo>
                    <a:lnTo>
                      <a:pt x="22" y="16"/>
                    </a:lnTo>
                    <a:lnTo>
                      <a:pt x="19" y="18"/>
                    </a:lnTo>
                    <a:lnTo>
                      <a:pt x="12" y="18"/>
                    </a:lnTo>
                    <a:lnTo>
                      <a:pt x="4" y="16"/>
                    </a:lnTo>
                    <a:lnTo>
                      <a:pt x="0" y="13"/>
                    </a:lnTo>
                    <a:lnTo>
                      <a:pt x="0" y="9"/>
                    </a:lnTo>
                    <a:lnTo>
                      <a:pt x="4" y="7"/>
                    </a:lnTo>
                    <a:lnTo>
                      <a:pt x="14" y="4"/>
                    </a:lnTo>
                    <a:lnTo>
                      <a:pt x="22" y="2"/>
                    </a:lnTo>
                    <a:lnTo>
                      <a:pt x="29" y="1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8" name="Freeform 1481"/>
              <p:cNvSpPr>
                <a:spLocks/>
              </p:cNvSpPr>
              <p:nvPr/>
            </p:nvSpPr>
            <p:spPr bwMode="auto">
              <a:xfrm>
                <a:off x="2038350" y="2160609"/>
                <a:ext cx="33338" cy="47625"/>
              </a:xfrm>
              <a:custGeom>
                <a:avLst/>
                <a:gdLst/>
                <a:ahLst/>
                <a:cxnLst>
                  <a:cxn ang="0">
                    <a:pos x="22" y="14"/>
                  </a:cxn>
                  <a:cxn ang="0">
                    <a:pos x="20" y="10"/>
                  </a:cxn>
                  <a:cxn ang="0">
                    <a:pos x="14" y="5"/>
                  </a:cxn>
                  <a:cxn ang="0">
                    <a:pos x="7" y="0"/>
                  </a:cxn>
                  <a:cxn ang="0">
                    <a:pos x="3" y="0"/>
                  </a:cxn>
                  <a:cxn ang="0">
                    <a:pos x="1" y="5"/>
                  </a:cxn>
                  <a:cxn ang="0">
                    <a:pos x="0" y="10"/>
                  </a:cxn>
                  <a:cxn ang="0">
                    <a:pos x="1" y="15"/>
                  </a:cxn>
                  <a:cxn ang="0">
                    <a:pos x="1" y="20"/>
                  </a:cxn>
                  <a:cxn ang="0">
                    <a:pos x="3" y="27"/>
                  </a:cxn>
                  <a:cxn ang="0">
                    <a:pos x="4" y="36"/>
                  </a:cxn>
                  <a:cxn ang="0">
                    <a:pos x="7" y="43"/>
                  </a:cxn>
                  <a:cxn ang="0">
                    <a:pos x="11" y="46"/>
                  </a:cxn>
                  <a:cxn ang="0">
                    <a:pos x="16" y="46"/>
                  </a:cxn>
                  <a:cxn ang="0">
                    <a:pos x="21" y="44"/>
                  </a:cxn>
                  <a:cxn ang="0">
                    <a:pos x="26" y="42"/>
                  </a:cxn>
                  <a:cxn ang="0">
                    <a:pos x="29" y="38"/>
                  </a:cxn>
                  <a:cxn ang="0">
                    <a:pos x="31" y="33"/>
                  </a:cxn>
                  <a:cxn ang="0">
                    <a:pos x="34" y="30"/>
                  </a:cxn>
                  <a:cxn ang="0">
                    <a:pos x="34" y="27"/>
                  </a:cxn>
                  <a:cxn ang="0">
                    <a:pos x="30" y="22"/>
                  </a:cxn>
                  <a:cxn ang="0">
                    <a:pos x="26" y="17"/>
                  </a:cxn>
                  <a:cxn ang="0">
                    <a:pos x="23" y="15"/>
                  </a:cxn>
                  <a:cxn ang="0">
                    <a:pos x="22" y="14"/>
                  </a:cxn>
                  <a:cxn ang="0">
                    <a:pos x="22" y="14"/>
                  </a:cxn>
                </a:cxnLst>
                <a:rect l="0" t="0" r="r" b="b"/>
                <a:pathLst>
                  <a:path w="34" h="46">
                    <a:moveTo>
                      <a:pt x="22" y="14"/>
                    </a:moveTo>
                    <a:lnTo>
                      <a:pt x="20" y="10"/>
                    </a:lnTo>
                    <a:lnTo>
                      <a:pt x="14" y="5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1" y="5"/>
                    </a:lnTo>
                    <a:lnTo>
                      <a:pt x="0" y="10"/>
                    </a:lnTo>
                    <a:lnTo>
                      <a:pt x="1" y="15"/>
                    </a:lnTo>
                    <a:lnTo>
                      <a:pt x="1" y="20"/>
                    </a:lnTo>
                    <a:lnTo>
                      <a:pt x="3" y="27"/>
                    </a:lnTo>
                    <a:lnTo>
                      <a:pt x="4" y="36"/>
                    </a:lnTo>
                    <a:lnTo>
                      <a:pt x="7" y="43"/>
                    </a:lnTo>
                    <a:lnTo>
                      <a:pt x="11" y="46"/>
                    </a:lnTo>
                    <a:lnTo>
                      <a:pt x="16" y="46"/>
                    </a:lnTo>
                    <a:lnTo>
                      <a:pt x="21" y="44"/>
                    </a:lnTo>
                    <a:lnTo>
                      <a:pt x="26" y="42"/>
                    </a:lnTo>
                    <a:lnTo>
                      <a:pt x="29" y="38"/>
                    </a:lnTo>
                    <a:lnTo>
                      <a:pt x="31" y="33"/>
                    </a:lnTo>
                    <a:lnTo>
                      <a:pt x="34" y="30"/>
                    </a:lnTo>
                    <a:lnTo>
                      <a:pt x="34" y="27"/>
                    </a:lnTo>
                    <a:lnTo>
                      <a:pt x="30" y="22"/>
                    </a:lnTo>
                    <a:lnTo>
                      <a:pt x="26" y="17"/>
                    </a:lnTo>
                    <a:lnTo>
                      <a:pt x="23" y="15"/>
                    </a:lnTo>
                    <a:lnTo>
                      <a:pt x="22" y="14"/>
                    </a:lnTo>
                    <a:lnTo>
                      <a:pt x="22" y="14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9" name="Freeform 1482"/>
              <p:cNvSpPr>
                <a:spLocks/>
              </p:cNvSpPr>
              <p:nvPr/>
            </p:nvSpPr>
            <p:spPr bwMode="auto">
              <a:xfrm>
                <a:off x="1971675" y="2138384"/>
                <a:ext cx="60325" cy="68262"/>
              </a:xfrm>
              <a:custGeom>
                <a:avLst/>
                <a:gdLst/>
                <a:ahLst/>
                <a:cxnLst>
                  <a:cxn ang="0">
                    <a:pos x="53" y="34"/>
                  </a:cxn>
                  <a:cxn ang="0">
                    <a:pos x="54" y="37"/>
                  </a:cxn>
                  <a:cxn ang="0">
                    <a:pos x="57" y="44"/>
                  </a:cxn>
                  <a:cxn ang="0">
                    <a:pos x="58" y="53"/>
                  </a:cxn>
                  <a:cxn ang="0">
                    <a:pos x="57" y="60"/>
                  </a:cxn>
                  <a:cxn ang="0">
                    <a:pos x="54" y="64"/>
                  </a:cxn>
                  <a:cxn ang="0">
                    <a:pos x="52" y="66"/>
                  </a:cxn>
                  <a:cxn ang="0">
                    <a:pos x="48" y="67"/>
                  </a:cxn>
                  <a:cxn ang="0">
                    <a:pos x="44" y="65"/>
                  </a:cxn>
                  <a:cxn ang="0">
                    <a:pos x="39" y="62"/>
                  </a:cxn>
                  <a:cxn ang="0">
                    <a:pos x="35" y="60"/>
                  </a:cxn>
                  <a:cxn ang="0">
                    <a:pos x="32" y="58"/>
                  </a:cxn>
                  <a:cxn ang="0">
                    <a:pos x="29" y="53"/>
                  </a:cxn>
                  <a:cxn ang="0">
                    <a:pos x="24" y="50"/>
                  </a:cxn>
                  <a:cxn ang="0">
                    <a:pos x="17" y="49"/>
                  </a:cxn>
                  <a:cxn ang="0">
                    <a:pos x="12" y="47"/>
                  </a:cxn>
                  <a:cxn ang="0">
                    <a:pos x="8" y="42"/>
                  </a:cxn>
                  <a:cxn ang="0">
                    <a:pos x="9" y="37"/>
                  </a:cxn>
                  <a:cxn ang="0">
                    <a:pos x="13" y="37"/>
                  </a:cxn>
                  <a:cxn ang="0">
                    <a:pos x="15" y="36"/>
                  </a:cxn>
                  <a:cxn ang="0">
                    <a:pos x="13" y="30"/>
                  </a:cxn>
                  <a:cxn ang="0">
                    <a:pos x="7" y="20"/>
                  </a:cxn>
                  <a:cxn ang="0">
                    <a:pos x="2" y="11"/>
                  </a:cxn>
                  <a:cxn ang="0">
                    <a:pos x="0" y="4"/>
                  </a:cxn>
                  <a:cxn ang="0">
                    <a:pos x="4" y="0"/>
                  </a:cxn>
                  <a:cxn ang="0">
                    <a:pos x="9" y="0"/>
                  </a:cxn>
                  <a:cxn ang="0">
                    <a:pos x="14" y="0"/>
                  </a:cxn>
                  <a:cxn ang="0">
                    <a:pos x="19" y="2"/>
                  </a:cxn>
                  <a:cxn ang="0">
                    <a:pos x="23" y="8"/>
                  </a:cxn>
                  <a:cxn ang="0">
                    <a:pos x="28" y="13"/>
                  </a:cxn>
                  <a:cxn ang="0">
                    <a:pos x="34" y="15"/>
                  </a:cxn>
                  <a:cxn ang="0">
                    <a:pos x="38" y="16"/>
                  </a:cxn>
                  <a:cxn ang="0">
                    <a:pos x="40" y="19"/>
                  </a:cxn>
                  <a:cxn ang="0">
                    <a:pos x="43" y="24"/>
                  </a:cxn>
                  <a:cxn ang="0">
                    <a:pos x="47" y="29"/>
                  </a:cxn>
                  <a:cxn ang="0">
                    <a:pos x="51" y="32"/>
                  </a:cxn>
                  <a:cxn ang="0">
                    <a:pos x="53" y="34"/>
                  </a:cxn>
                </a:cxnLst>
                <a:rect l="0" t="0" r="r" b="b"/>
                <a:pathLst>
                  <a:path w="58" h="67">
                    <a:moveTo>
                      <a:pt x="53" y="34"/>
                    </a:moveTo>
                    <a:lnTo>
                      <a:pt x="54" y="37"/>
                    </a:lnTo>
                    <a:lnTo>
                      <a:pt x="57" y="44"/>
                    </a:lnTo>
                    <a:lnTo>
                      <a:pt x="58" y="53"/>
                    </a:lnTo>
                    <a:lnTo>
                      <a:pt x="57" y="60"/>
                    </a:lnTo>
                    <a:lnTo>
                      <a:pt x="54" y="64"/>
                    </a:lnTo>
                    <a:lnTo>
                      <a:pt x="52" y="66"/>
                    </a:lnTo>
                    <a:lnTo>
                      <a:pt x="48" y="67"/>
                    </a:lnTo>
                    <a:lnTo>
                      <a:pt x="44" y="65"/>
                    </a:lnTo>
                    <a:lnTo>
                      <a:pt x="39" y="62"/>
                    </a:lnTo>
                    <a:lnTo>
                      <a:pt x="35" y="60"/>
                    </a:lnTo>
                    <a:lnTo>
                      <a:pt x="32" y="58"/>
                    </a:lnTo>
                    <a:lnTo>
                      <a:pt x="29" y="53"/>
                    </a:lnTo>
                    <a:lnTo>
                      <a:pt x="24" y="50"/>
                    </a:lnTo>
                    <a:lnTo>
                      <a:pt x="17" y="49"/>
                    </a:lnTo>
                    <a:lnTo>
                      <a:pt x="12" y="47"/>
                    </a:lnTo>
                    <a:lnTo>
                      <a:pt x="8" y="42"/>
                    </a:lnTo>
                    <a:lnTo>
                      <a:pt x="9" y="37"/>
                    </a:lnTo>
                    <a:lnTo>
                      <a:pt x="13" y="37"/>
                    </a:lnTo>
                    <a:lnTo>
                      <a:pt x="15" y="36"/>
                    </a:lnTo>
                    <a:lnTo>
                      <a:pt x="13" y="30"/>
                    </a:lnTo>
                    <a:lnTo>
                      <a:pt x="7" y="20"/>
                    </a:lnTo>
                    <a:lnTo>
                      <a:pt x="2" y="11"/>
                    </a:lnTo>
                    <a:lnTo>
                      <a:pt x="0" y="4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0"/>
                    </a:lnTo>
                    <a:lnTo>
                      <a:pt x="19" y="2"/>
                    </a:lnTo>
                    <a:lnTo>
                      <a:pt x="23" y="8"/>
                    </a:lnTo>
                    <a:lnTo>
                      <a:pt x="28" y="13"/>
                    </a:lnTo>
                    <a:lnTo>
                      <a:pt x="34" y="15"/>
                    </a:lnTo>
                    <a:lnTo>
                      <a:pt x="38" y="16"/>
                    </a:lnTo>
                    <a:lnTo>
                      <a:pt x="40" y="19"/>
                    </a:lnTo>
                    <a:lnTo>
                      <a:pt x="43" y="24"/>
                    </a:lnTo>
                    <a:lnTo>
                      <a:pt x="47" y="29"/>
                    </a:lnTo>
                    <a:lnTo>
                      <a:pt x="51" y="32"/>
                    </a:lnTo>
                    <a:lnTo>
                      <a:pt x="53" y="34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0" name="Freeform 1483"/>
              <p:cNvSpPr>
                <a:spLocks/>
              </p:cNvSpPr>
              <p:nvPr/>
            </p:nvSpPr>
            <p:spPr bwMode="auto">
              <a:xfrm>
                <a:off x="1728788" y="2386034"/>
                <a:ext cx="269875" cy="234950"/>
              </a:xfrm>
              <a:custGeom>
                <a:avLst/>
                <a:gdLst/>
                <a:ahLst/>
                <a:cxnLst>
                  <a:cxn ang="0">
                    <a:pos x="249" y="175"/>
                  </a:cxn>
                  <a:cxn ang="0">
                    <a:pos x="236" y="187"/>
                  </a:cxn>
                  <a:cxn ang="0">
                    <a:pos x="226" y="189"/>
                  </a:cxn>
                  <a:cxn ang="0">
                    <a:pos x="231" y="220"/>
                  </a:cxn>
                  <a:cxn ang="0">
                    <a:pos x="205" y="231"/>
                  </a:cxn>
                  <a:cxn ang="0">
                    <a:pos x="178" y="210"/>
                  </a:cxn>
                  <a:cxn ang="0">
                    <a:pos x="163" y="196"/>
                  </a:cxn>
                  <a:cxn ang="0">
                    <a:pos x="154" y="196"/>
                  </a:cxn>
                  <a:cxn ang="0">
                    <a:pos x="123" y="213"/>
                  </a:cxn>
                  <a:cxn ang="0">
                    <a:pos x="89" y="221"/>
                  </a:cxn>
                  <a:cxn ang="0">
                    <a:pos x="73" y="221"/>
                  </a:cxn>
                  <a:cxn ang="0">
                    <a:pos x="52" y="215"/>
                  </a:cxn>
                  <a:cxn ang="0">
                    <a:pos x="44" y="204"/>
                  </a:cxn>
                  <a:cxn ang="0">
                    <a:pos x="25" y="173"/>
                  </a:cxn>
                  <a:cxn ang="0">
                    <a:pos x="1" y="157"/>
                  </a:cxn>
                  <a:cxn ang="0">
                    <a:pos x="1" y="130"/>
                  </a:cxn>
                  <a:cxn ang="0">
                    <a:pos x="27" y="129"/>
                  </a:cxn>
                  <a:cxn ang="0">
                    <a:pos x="57" y="142"/>
                  </a:cxn>
                  <a:cxn ang="0">
                    <a:pos x="82" y="151"/>
                  </a:cxn>
                  <a:cxn ang="0">
                    <a:pos x="81" y="126"/>
                  </a:cxn>
                  <a:cxn ang="0">
                    <a:pos x="44" y="117"/>
                  </a:cxn>
                  <a:cxn ang="0">
                    <a:pos x="12" y="114"/>
                  </a:cxn>
                  <a:cxn ang="0">
                    <a:pos x="2" y="90"/>
                  </a:cxn>
                  <a:cxn ang="0">
                    <a:pos x="28" y="84"/>
                  </a:cxn>
                  <a:cxn ang="0">
                    <a:pos x="19" y="68"/>
                  </a:cxn>
                  <a:cxn ang="0">
                    <a:pos x="3" y="44"/>
                  </a:cxn>
                  <a:cxn ang="0">
                    <a:pos x="21" y="33"/>
                  </a:cxn>
                  <a:cxn ang="0">
                    <a:pos x="28" y="15"/>
                  </a:cxn>
                  <a:cxn ang="0">
                    <a:pos x="51" y="7"/>
                  </a:cxn>
                  <a:cxn ang="0">
                    <a:pos x="88" y="3"/>
                  </a:cxn>
                  <a:cxn ang="0">
                    <a:pos x="82" y="27"/>
                  </a:cxn>
                  <a:cxn ang="0">
                    <a:pos x="102" y="27"/>
                  </a:cxn>
                  <a:cxn ang="0">
                    <a:pos x="124" y="47"/>
                  </a:cxn>
                  <a:cxn ang="0">
                    <a:pos x="125" y="27"/>
                  </a:cxn>
                  <a:cxn ang="0">
                    <a:pos x="145" y="47"/>
                  </a:cxn>
                  <a:cxn ang="0">
                    <a:pos x="152" y="83"/>
                  </a:cxn>
                  <a:cxn ang="0">
                    <a:pos x="162" y="51"/>
                  </a:cxn>
                  <a:cxn ang="0">
                    <a:pos x="157" y="27"/>
                  </a:cxn>
                  <a:cxn ang="0">
                    <a:pos x="173" y="23"/>
                  </a:cxn>
                  <a:cxn ang="0">
                    <a:pos x="181" y="19"/>
                  </a:cxn>
                  <a:cxn ang="0">
                    <a:pos x="172" y="7"/>
                  </a:cxn>
                  <a:cxn ang="0">
                    <a:pos x="198" y="5"/>
                  </a:cxn>
                  <a:cxn ang="0">
                    <a:pos x="213" y="15"/>
                  </a:cxn>
                  <a:cxn ang="0">
                    <a:pos x="199" y="39"/>
                  </a:cxn>
                  <a:cxn ang="0">
                    <a:pos x="195" y="60"/>
                  </a:cxn>
                  <a:cxn ang="0">
                    <a:pos x="201" y="98"/>
                  </a:cxn>
                  <a:cxn ang="0">
                    <a:pos x="198" y="115"/>
                  </a:cxn>
                  <a:cxn ang="0">
                    <a:pos x="209" y="141"/>
                  </a:cxn>
                  <a:cxn ang="0">
                    <a:pos x="237" y="160"/>
                  </a:cxn>
                </a:cxnLst>
                <a:rect l="0" t="0" r="r" b="b"/>
                <a:pathLst>
                  <a:path w="249" h="231">
                    <a:moveTo>
                      <a:pt x="239" y="162"/>
                    </a:moveTo>
                    <a:lnTo>
                      <a:pt x="241" y="164"/>
                    </a:lnTo>
                    <a:lnTo>
                      <a:pt x="246" y="168"/>
                    </a:lnTo>
                    <a:lnTo>
                      <a:pt x="249" y="175"/>
                    </a:lnTo>
                    <a:lnTo>
                      <a:pt x="248" y="182"/>
                    </a:lnTo>
                    <a:lnTo>
                      <a:pt x="244" y="187"/>
                    </a:lnTo>
                    <a:lnTo>
                      <a:pt x="239" y="188"/>
                    </a:lnTo>
                    <a:lnTo>
                      <a:pt x="236" y="187"/>
                    </a:lnTo>
                    <a:lnTo>
                      <a:pt x="232" y="187"/>
                    </a:lnTo>
                    <a:lnTo>
                      <a:pt x="229" y="187"/>
                    </a:lnTo>
                    <a:lnTo>
                      <a:pt x="226" y="187"/>
                    </a:lnTo>
                    <a:lnTo>
                      <a:pt x="226" y="189"/>
                    </a:lnTo>
                    <a:lnTo>
                      <a:pt x="228" y="195"/>
                    </a:lnTo>
                    <a:lnTo>
                      <a:pt x="230" y="204"/>
                    </a:lnTo>
                    <a:lnTo>
                      <a:pt x="232" y="213"/>
                    </a:lnTo>
                    <a:lnTo>
                      <a:pt x="231" y="220"/>
                    </a:lnTo>
                    <a:lnTo>
                      <a:pt x="224" y="225"/>
                    </a:lnTo>
                    <a:lnTo>
                      <a:pt x="216" y="227"/>
                    </a:lnTo>
                    <a:lnTo>
                      <a:pt x="211" y="230"/>
                    </a:lnTo>
                    <a:lnTo>
                      <a:pt x="205" y="231"/>
                    </a:lnTo>
                    <a:lnTo>
                      <a:pt x="195" y="225"/>
                    </a:lnTo>
                    <a:lnTo>
                      <a:pt x="190" y="220"/>
                    </a:lnTo>
                    <a:lnTo>
                      <a:pt x="184" y="215"/>
                    </a:lnTo>
                    <a:lnTo>
                      <a:pt x="178" y="210"/>
                    </a:lnTo>
                    <a:lnTo>
                      <a:pt x="173" y="205"/>
                    </a:lnTo>
                    <a:lnTo>
                      <a:pt x="170" y="202"/>
                    </a:lnTo>
                    <a:lnTo>
                      <a:pt x="165" y="198"/>
                    </a:lnTo>
                    <a:lnTo>
                      <a:pt x="163" y="196"/>
                    </a:lnTo>
                    <a:lnTo>
                      <a:pt x="161" y="195"/>
                    </a:lnTo>
                    <a:lnTo>
                      <a:pt x="158" y="194"/>
                    </a:lnTo>
                    <a:lnTo>
                      <a:pt x="157" y="194"/>
                    </a:lnTo>
                    <a:lnTo>
                      <a:pt x="154" y="196"/>
                    </a:lnTo>
                    <a:lnTo>
                      <a:pt x="146" y="202"/>
                    </a:lnTo>
                    <a:lnTo>
                      <a:pt x="140" y="206"/>
                    </a:lnTo>
                    <a:lnTo>
                      <a:pt x="132" y="210"/>
                    </a:lnTo>
                    <a:lnTo>
                      <a:pt x="123" y="213"/>
                    </a:lnTo>
                    <a:lnTo>
                      <a:pt x="114" y="216"/>
                    </a:lnTo>
                    <a:lnTo>
                      <a:pt x="104" y="219"/>
                    </a:lnTo>
                    <a:lnTo>
                      <a:pt x="95" y="220"/>
                    </a:lnTo>
                    <a:lnTo>
                      <a:pt x="89" y="221"/>
                    </a:lnTo>
                    <a:lnTo>
                      <a:pt x="85" y="223"/>
                    </a:lnTo>
                    <a:lnTo>
                      <a:pt x="81" y="223"/>
                    </a:lnTo>
                    <a:lnTo>
                      <a:pt x="78" y="223"/>
                    </a:lnTo>
                    <a:lnTo>
                      <a:pt x="73" y="221"/>
                    </a:lnTo>
                    <a:lnTo>
                      <a:pt x="67" y="219"/>
                    </a:lnTo>
                    <a:lnTo>
                      <a:pt x="62" y="218"/>
                    </a:lnTo>
                    <a:lnTo>
                      <a:pt x="57" y="216"/>
                    </a:lnTo>
                    <a:lnTo>
                      <a:pt x="52" y="215"/>
                    </a:lnTo>
                    <a:lnTo>
                      <a:pt x="49" y="215"/>
                    </a:lnTo>
                    <a:lnTo>
                      <a:pt x="46" y="213"/>
                    </a:lnTo>
                    <a:lnTo>
                      <a:pt x="44" y="210"/>
                    </a:lnTo>
                    <a:lnTo>
                      <a:pt x="44" y="204"/>
                    </a:lnTo>
                    <a:lnTo>
                      <a:pt x="43" y="197"/>
                    </a:lnTo>
                    <a:lnTo>
                      <a:pt x="40" y="188"/>
                    </a:lnTo>
                    <a:lnTo>
                      <a:pt x="33" y="180"/>
                    </a:lnTo>
                    <a:lnTo>
                      <a:pt x="25" y="173"/>
                    </a:lnTo>
                    <a:lnTo>
                      <a:pt x="16" y="167"/>
                    </a:lnTo>
                    <a:lnTo>
                      <a:pt x="9" y="164"/>
                    </a:lnTo>
                    <a:lnTo>
                      <a:pt x="3" y="162"/>
                    </a:lnTo>
                    <a:lnTo>
                      <a:pt x="1" y="157"/>
                    </a:lnTo>
                    <a:lnTo>
                      <a:pt x="0" y="151"/>
                    </a:lnTo>
                    <a:lnTo>
                      <a:pt x="0" y="143"/>
                    </a:lnTo>
                    <a:lnTo>
                      <a:pt x="0" y="136"/>
                    </a:lnTo>
                    <a:lnTo>
                      <a:pt x="1" y="130"/>
                    </a:lnTo>
                    <a:lnTo>
                      <a:pt x="5" y="129"/>
                    </a:lnTo>
                    <a:lnTo>
                      <a:pt x="12" y="129"/>
                    </a:lnTo>
                    <a:lnTo>
                      <a:pt x="20" y="128"/>
                    </a:lnTo>
                    <a:lnTo>
                      <a:pt x="27" y="129"/>
                    </a:lnTo>
                    <a:lnTo>
                      <a:pt x="36" y="132"/>
                    </a:lnTo>
                    <a:lnTo>
                      <a:pt x="42" y="135"/>
                    </a:lnTo>
                    <a:lnTo>
                      <a:pt x="49" y="138"/>
                    </a:lnTo>
                    <a:lnTo>
                      <a:pt x="57" y="142"/>
                    </a:lnTo>
                    <a:lnTo>
                      <a:pt x="65" y="147"/>
                    </a:lnTo>
                    <a:lnTo>
                      <a:pt x="72" y="149"/>
                    </a:lnTo>
                    <a:lnTo>
                      <a:pt x="79" y="151"/>
                    </a:lnTo>
                    <a:lnTo>
                      <a:pt x="82" y="151"/>
                    </a:lnTo>
                    <a:lnTo>
                      <a:pt x="85" y="149"/>
                    </a:lnTo>
                    <a:lnTo>
                      <a:pt x="86" y="141"/>
                    </a:lnTo>
                    <a:lnTo>
                      <a:pt x="86" y="133"/>
                    </a:lnTo>
                    <a:lnTo>
                      <a:pt x="81" y="126"/>
                    </a:lnTo>
                    <a:lnTo>
                      <a:pt x="69" y="121"/>
                    </a:lnTo>
                    <a:lnTo>
                      <a:pt x="56" y="118"/>
                    </a:lnTo>
                    <a:lnTo>
                      <a:pt x="50" y="117"/>
                    </a:lnTo>
                    <a:lnTo>
                      <a:pt x="44" y="117"/>
                    </a:lnTo>
                    <a:lnTo>
                      <a:pt x="35" y="115"/>
                    </a:lnTo>
                    <a:lnTo>
                      <a:pt x="24" y="115"/>
                    </a:lnTo>
                    <a:lnTo>
                      <a:pt x="17" y="115"/>
                    </a:lnTo>
                    <a:lnTo>
                      <a:pt x="12" y="114"/>
                    </a:lnTo>
                    <a:lnTo>
                      <a:pt x="8" y="111"/>
                    </a:lnTo>
                    <a:lnTo>
                      <a:pt x="3" y="104"/>
                    </a:lnTo>
                    <a:lnTo>
                      <a:pt x="2" y="96"/>
                    </a:lnTo>
                    <a:lnTo>
                      <a:pt x="2" y="90"/>
                    </a:lnTo>
                    <a:lnTo>
                      <a:pt x="4" y="86"/>
                    </a:lnTo>
                    <a:lnTo>
                      <a:pt x="11" y="84"/>
                    </a:lnTo>
                    <a:lnTo>
                      <a:pt x="20" y="86"/>
                    </a:lnTo>
                    <a:lnTo>
                      <a:pt x="28" y="84"/>
                    </a:lnTo>
                    <a:lnTo>
                      <a:pt x="29" y="79"/>
                    </a:lnTo>
                    <a:lnTo>
                      <a:pt x="26" y="73"/>
                    </a:lnTo>
                    <a:lnTo>
                      <a:pt x="23" y="71"/>
                    </a:lnTo>
                    <a:lnTo>
                      <a:pt x="19" y="68"/>
                    </a:lnTo>
                    <a:lnTo>
                      <a:pt x="13" y="62"/>
                    </a:lnTo>
                    <a:lnTo>
                      <a:pt x="8" y="54"/>
                    </a:lnTo>
                    <a:lnTo>
                      <a:pt x="3" y="49"/>
                    </a:lnTo>
                    <a:lnTo>
                      <a:pt x="3" y="44"/>
                    </a:lnTo>
                    <a:lnTo>
                      <a:pt x="8" y="39"/>
                    </a:lnTo>
                    <a:lnTo>
                      <a:pt x="14" y="37"/>
                    </a:lnTo>
                    <a:lnTo>
                      <a:pt x="19" y="35"/>
                    </a:lnTo>
                    <a:lnTo>
                      <a:pt x="21" y="33"/>
                    </a:lnTo>
                    <a:lnTo>
                      <a:pt x="24" y="27"/>
                    </a:lnTo>
                    <a:lnTo>
                      <a:pt x="25" y="21"/>
                    </a:lnTo>
                    <a:lnTo>
                      <a:pt x="25" y="18"/>
                    </a:lnTo>
                    <a:lnTo>
                      <a:pt x="28" y="15"/>
                    </a:lnTo>
                    <a:lnTo>
                      <a:pt x="33" y="14"/>
                    </a:lnTo>
                    <a:lnTo>
                      <a:pt x="40" y="13"/>
                    </a:lnTo>
                    <a:lnTo>
                      <a:pt x="46" y="9"/>
                    </a:lnTo>
                    <a:lnTo>
                      <a:pt x="51" y="7"/>
                    </a:lnTo>
                    <a:lnTo>
                      <a:pt x="61" y="5"/>
                    </a:lnTo>
                    <a:lnTo>
                      <a:pt x="72" y="3"/>
                    </a:lnTo>
                    <a:lnTo>
                      <a:pt x="81" y="0"/>
                    </a:lnTo>
                    <a:lnTo>
                      <a:pt x="88" y="3"/>
                    </a:lnTo>
                    <a:lnTo>
                      <a:pt x="88" y="9"/>
                    </a:lnTo>
                    <a:lnTo>
                      <a:pt x="85" y="18"/>
                    </a:lnTo>
                    <a:lnTo>
                      <a:pt x="81" y="23"/>
                    </a:lnTo>
                    <a:lnTo>
                      <a:pt x="82" y="27"/>
                    </a:lnTo>
                    <a:lnTo>
                      <a:pt x="88" y="26"/>
                    </a:lnTo>
                    <a:lnTo>
                      <a:pt x="95" y="23"/>
                    </a:lnTo>
                    <a:lnTo>
                      <a:pt x="100" y="24"/>
                    </a:lnTo>
                    <a:lnTo>
                      <a:pt x="102" y="27"/>
                    </a:lnTo>
                    <a:lnTo>
                      <a:pt x="104" y="34"/>
                    </a:lnTo>
                    <a:lnTo>
                      <a:pt x="110" y="41"/>
                    </a:lnTo>
                    <a:lnTo>
                      <a:pt x="117" y="46"/>
                    </a:lnTo>
                    <a:lnTo>
                      <a:pt x="124" y="47"/>
                    </a:lnTo>
                    <a:lnTo>
                      <a:pt x="127" y="45"/>
                    </a:lnTo>
                    <a:lnTo>
                      <a:pt x="127" y="38"/>
                    </a:lnTo>
                    <a:lnTo>
                      <a:pt x="126" y="31"/>
                    </a:lnTo>
                    <a:lnTo>
                      <a:pt x="125" y="27"/>
                    </a:lnTo>
                    <a:lnTo>
                      <a:pt x="129" y="27"/>
                    </a:lnTo>
                    <a:lnTo>
                      <a:pt x="134" y="33"/>
                    </a:lnTo>
                    <a:lnTo>
                      <a:pt x="140" y="39"/>
                    </a:lnTo>
                    <a:lnTo>
                      <a:pt x="145" y="47"/>
                    </a:lnTo>
                    <a:lnTo>
                      <a:pt x="146" y="58"/>
                    </a:lnTo>
                    <a:lnTo>
                      <a:pt x="147" y="69"/>
                    </a:lnTo>
                    <a:lnTo>
                      <a:pt x="148" y="80"/>
                    </a:lnTo>
                    <a:lnTo>
                      <a:pt x="152" y="83"/>
                    </a:lnTo>
                    <a:lnTo>
                      <a:pt x="155" y="75"/>
                    </a:lnTo>
                    <a:lnTo>
                      <a:pt x="158" y="64"/>
                    </a:lnTo>
                    <a:lnTo>
                      <a:pt x="161" y="57"/>
                    </a:lnTo>
                    <a:lnTo>
                      <a:pt x="162" y="51"/>
                    </a:lnTo>
                    <a:lnTo>
                      <a:pt x="160" y="46"/>
                    </a:lnTo>
                    <a:lnTo>
                      <a:pt x="157" y="39"/>
                    </a:lnTo>
                    <a:lnTo>
                      <a:pt x="156" y="33"/>
                    </a:lnTo>
                    <a:lnTo>
                      <a:pt x="157" y="27"/>
                    </a:lnTo>
                    <a:lnTo>
                      <a:pt x="160" y="22"/>
                    </a:lnTo>
                    <a:lnTo>
                      <a:pt x="164" y="20"/>
                    </a:lnTo>
                    <a:lnTo>
                      <a:pt x="169" y="21"/>
                    </a:lnTo>
                    <a:lnTo>
                      <a:pt x="173" y="23"/>
                    </a:lnTo>
                    <a:lnTo>
                      <a:pt x="179" y="26"/>
                    </a:lnTo>
                    <a:lnTo>
                      <a:pt x="181" y="24"/>
                    </a:lnTo>
                    <a:lnTo>
                      <a:pt x="183" y="22"/>
                    </a:lnTo>
                    <a:lnTo>
                      <a:pt x="181" y="19"/>
                    </a:lnTo>
                    <a:lnTo>
                      <a:pt x="181" y="18"/>
                    </a:lnTo>
                    <a:lnTo>
                      <a:pt x="179" y="15"/>
                    </a:lnTo>
                    <a:lnTo>
                      <a:pt x="175" y="11"/>
                    </a:lnTo>
                    <a:lnTo>
                      <a:pt x="172" y="7"/>
                    </a:lnTo>
                    <a:lnTo>
                      <a:pt x="179" y="5"/>
                    </a:lnTo>
                    <a:lnTo>
                      <a:pt x="185" y="5"/>
                    </a:lnTo>
                    <a:lnTo>
                      <a:pt x="192" y="5"/>
                    </a:lnTo>
                    <a:lnTo>
                      <a:pt x="198" y="5"/>
                    </a:lnTo>
                    <a:lnTo>
                      <a:pt x="203" y="6"/>
                    </a:lnTo>
                    <a:lnTo>
                      <a:pt x="208" y="8"/>
                    </a:lnTo>
                    <a:lnTo>
                      <a:pt x="211" y="11"/>
                    </a:lnTo>
                    <a:lnTo>
                      <a:pt x="213" y="15"/>
                    </a:lnTo>
                    <a:lnTo>
                      <a:pt x="211" y="21"/>
                    </a:lnTo>
                    <a:lnTo>
                      <a:pt x="207" y="31"/>
                    </a:lnTo>
                    <a:lnTo>
                      <a:pt x="203" y="37"/>
                    </a:lnTo>
                    <a:lnTo>
                      <a:pt x="199" y="39"/>
                    </a:lnTo>
                    <a:lnTo>
                      <a:pt x="195" y="42"/>
                    </a:lnTo>
                    <a:lnTo>
                      <a:pt x="192" y="45"/>
                    </a:lnTo>
                    <a:lnTo>
                      <a:pt x="193" y="52"/>
                    </a:lnTo>
                    <a:lnTo>
                      <a:pt x="195" y="60"/>
                    </a:lnTo>
                    <a:lnTo>
                      <a:pt x="196" y="69"/>
                    </a:lnTo>
                    <a:lnTo>
                      <a:pt x="198" y="79"/>
                    </a:lnTo>
                    <a:lnTo>
                      <a:pt x="199" y="89"/>
                    </a:lnTo>
                    <a:lnTo>
                      <a:pt x="201" y="98"/>
                    </a:lnTo>
                    <a:lnTo>
                      <a:pt x="201" y="105"/>
                    </a:lnTo>
                    <a:lnTo>
                      <a:pt x="200" y="110"/>
                    </a:lnTo>
                    <a:lnTo>
                      <a:pt x="199" y="112"/>
                    </a:lnTo>
                    <a:lnTo>
                      <a:pt x="198" y="115"/>
                    </a:lnTo>
                    <a:lnTo>
                      <a:pt x="198" y="122"/>
                    </a:lnTo>
                    <a:lnTo>
                      <a:pt x="201" y="130"/>
                    </a:lnTo>
                    <a:lnTo>
                      <a:pt x="205" y="136"/>
                    </a:lnTo>
                    <a:lnTo>
                      <a:pt x="209" y="141"/>
                    </a:lnTo>
                    <a:lnTo>
                      <a:pt x="216" y="147"/>
                    </a:lnTo>
                    <a:lnTo>
                      <a:pt x="224" y="153"/>
                    </a:lnTo>
                    <a:lnTo>
                      <a:pt x="231" y="158"/>
                    </a:lnTo>
                    <a:lnTo>
                      <a:pt x="237" y="160"/>
                    </a:lnTo>
                    <a:lnTo>
                      <a:pt x="239" y="162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solidFill>
                  <a:srgbClr val="5786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1" name="Freeform 1484"/>
              <p:cNvSpPr>
                <a:spLocks/>
              </p:cNvSpPr>
              <p:nvPr/>
            </p:nvSpPr>
            <p:spPr bwMode="auto">
              <a:xfrm>
                <a:off x="2635250" y="5484834"/>
                <a:ext cx="403225" cy="1014412"/>
              </a:xfrm>
              <a:custGeom>
                <a:avLst/>
                <a:gdLst/>
                <a:ahLst/>
                <a:cxnLst>
                  <a:cxn ang="0">
                    <a:pos x="54" y="7"/>
                  </a:cxn>
                  <a:cxn ang="0">
                    <a:pos x="68" y="0"/>
                  </a:cxn>
                  <a:cxn ang="0">
                    <a:pos x="77" y="16"/>
                  </a:cxn>
                  <a:cxn ang="0">
                    <a:pos x="107" y="31"/>
                  </a:cxn>
                  <a:cxn ang="0">
                    <a:pos x="110" y="48"/>
                  </a:cxn>
                  <a:cxn ang="0">
                    <a:pos x="116" y="57"/>
                  </a:cxn>
                  <a:cxn ang="0">
                    <a:pos x="146" y="43"/>
                  </a:cxn>
                  <a:cxn ang="0">
                    <a:pos x="140" y="64"/>
                  </a:cxn>
                  <a:cxn ang="0">
                    <a:pos x="114" y="85"/>
                  </a:cxn>
                  <a:cxn ang="0">
                    <a:pos x="107" y="99"/>
                  </a:cxn>
                  <a:cxn ang="0">
                    <a:pos x="110" y="121"/>
                  </a:cxn>
                  <a:cxn ang="0">
                    <a:pos x="117" y="129"/>
                  </a:cxn>
                  <a:cxn ang="0">
                    <a:pos x="105" y="129"/>
                  </a:cxn>
                  <a:cxn ang="0">
                    <a:pos x="125" y="141"/>
                  </a:cxn>
                  <a:cxn ang="0">
                    <a:pos x="122" y="162"/>
                  </a:cxn>
                  <a:cxn ang="0">
                    <a:pos x="111" y="169"/>
                  </a:cxn>
                  <a:cxn ang="0">
                    <a:pos x="84" y="178"/>
                  </a:cxn>
                  <a:cxn ang="0">
                    <a:pos x="69" y="202"/>
                  </a:cxn>
                  <a:cxn ang="0">
                    <a:pos x="56" y="207"/>
                  </a:cxn>
                  <a:cxn ang="0">
                    <a:pos x="62" y="216"/>
                  </a:cxn>
                  <a:cxn ang="0">
                    <a:pos x="53" y="238"/>
                  </a:cxn>
                  <a:cxn ang="0">
                    <a:pos x="33" y="261"/>
                  </a:cxn>
                  <a:cxn ang="0">
                    <a:pos x="35" y="274"/>
                  </a:cxn>
                  <a:cxn ang="0">
                    <a:pos x="42" y="282"/>
                  </a:cxn>
                  <a:cxn ang="0">
                    <a:pos x="38" y="300"/>
                  </a:cxn>
                  <a:cxn ang="0">
                    <a:pos x="26" y="318"/>
                  </a:cxn>
                  <a:cxn ang="0">
                    <a:pos x="14" y="336"/>
                  </a:cxn>
                  <a:cxn ang="0">
                    <a:pos x="29" y="367"/>
                  </a:cxn>
                  <a:cxn ang="0">
                    <a:pos x="7" y="345"/>
                  </a:cxn>
                  <a:cxn ang="0">
                    <a:pos x="1" y="338"/>
                  </a:cxn>
                  <a:cxn ang="0">
                    <a:pos x="0" y="306"/>
                  </a:cxn>
                  <a:cxn ang="0">
                    <a:pos x="24" y="154"/>
                  </a:cxn>
                  <a:cxn ang="0">
                    <a:pos x="12" y="224"/>
                  </a:cxn>
                  <a:cxn ang="0">
                    <a:pos x="35" y="87"/>
                  </a:cxn>
                  <a:cxn ang="0">
                    <a:pos x="47" y="52"/>
                  </a:cxn>
                  <a:cxn ang="0">
                    <a:pos x="57" y="33"/>
                  </a:cxn>
                  <a:cxn ang="0">
                    <a:pos x="54" y="7"/>
                  </a:cxn>
                </a:cxnLst>
                <a:rect l="0" t="0" r="r" b="b"/>
                <a:pathLst>
                  <a:path w="146" h="367">
                    <a:moveTo>
                      <a:pt x="54" y="7"/>
                    </a:moveTo>
                    <a:lnTo>
                      <a:pt x="68" y="0"/>
                    </a:lnTo>
                    <a:lnTo>
                      <a:pt x="77" y="16"/>
                    </a:lnTo>
                    <a:lnTo>
                      <a:pt x="107" y="31"/>
                    </a:lnTo>
                    <a:lnTo>
                      <a:pt x="110" y="48"/>
                    </a:lnTo>
                    <a:lnTo>
                      <a:pt x="116" y="57"/>
                    </a:lnTo>
                    <a:lnTo>
                      <a:pt x="146" y="43"/>
                    </a:lnTo>
                    <a:lnTo>
                      <a:pt x="140" y="64"/>
                    </a:lnTo>
                    <a:lnTo>
                      <a:pt x="114" y="85"/>
                    </a:lnTo>
                    <a:lnTo>
                      <a:pt x="107" y="99"/>
                    </a:lnTo>
                    <a:lnTo>
                      <a:pt x="110" y="121"/>
                    </a:lnTo>
                    <a:lnTo>
                      <a:pt x="117" y="129"/>
                    </a:lnTo>
                    <a:lnTo>
                      <a:pt x="105" y="129"/>
                    </a:lnTo>
                    <a:lnTo>
                      <a:pt x="125" y="141"/>
                    </a:lnTo>
                    <a:lnTo>
                      <a:pt x="122" y="162"/>
                    </a:lnTo>
                    <a:lnTo>
                      <a:pt x="111" y="169"/>
                    </a:lnTo>
                    <a:lnTo>
                      <a:pt x="84" y="178"/>
                    </a:lnTo>
                    <a:lnTo>
                      <a:pt x="69" y="202"/>
                    </a:lnTo>
                    <a:lnTo>
                      <a:pt x="56" y="207"/>
                    </a:lnTo>
                    <a:lnTo>
                      <a:pt x="62" y="216"/>
                    </a:lnTo>
                    <a:lnTo>
                      <a:pt x="53" y="238"/>
                    </a:lnTo>
                    <a:lnTo>
                      <a:pt x="33" y="261"/>
                    </a:lnTo>
                    <a:lnTo>
                      <a:pt x="35" y="274"/>
                    </a:lnTo>
                    <a:lnTo>
                      <a:pt x="42" y="282"/>
                    </a:lnTo>
                    <a:lnTo>
                      <a:pt x="38" y="300"/>
                    </a:lnTo>
                    <a:lnTo>
                      <a:pt x="26" y="318"/>
                    </a:lnTo>
                    <a:lnTo>
                      <a:pt x="14" y="336"/>
                    </a:lnTo>
                    <a:lnTo>
                      <a:pt x="29" y="367"/>
                    </a:lnTo>
                    <a:lnTo>
                      <a:pt x="7" y="345"/>
                    </a:lnTo>
                    <a:lnTo>
                      <a:pt x="1" y="338"/>
                    </a:lnTo>
                    <a:lnTo>
                      <a:pt x="0" y="306"/>
                    </a:lnTo>
                    <a:lnTo>
                      <a:pt x="24" y="154"/>
                    </a:lnTo>
                    <a:lnTo>
                      <a:pt x="12" y="224"/>
                    </a:lnTo>
                    <a:lnTo>
                      <a:pt x="35" y="87"/>
                    </a:lnTo>
                    <a:lnTo>
                      <a:pt x="47" y="52"/>
                    </a:lnTo>
                    <a:lnTo>
                      <a:pt x="57" y="33"/>
                    </a:lnTo>
                    <a:lnTo>
                      <a:pt x="54" y="7"/>
                    </a:lnTo>
                    <a:close/>
                  </a:path>
                </a:pathLst>
              </a:custGeom>
              <a:solidFill>
                <a:srgbClr val="6B92F5"/>
              </a:solidFill>
              <a:ln w="9525" cap="flat" cmpd="sng">
                <a:solidFill>
                  <a:srgbClr val="5786E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2" name="Freeform 1485"/>
              <p:cNvSpPr>
                <a:spLocks/>
              </p:cNvSpPr>
              <p:nvPr/>
            </p:nvSpPr>
            <p:spPr bwMode="auto">
              <a:xfrm>
                <a:off x="2757488" y="4521221"/>
                <a:ext cx="36512" cy="1905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3" y="1"/>
                  </a:cxn>
                  <a:cxn ang="0">
                    <a:pos x="21" y="18"/>
                  </a:cxn>
                  <a:cxn ang="0">
                    <a:pos x="0" y="13"/>
                  </a:cxn>
                  <a:cxn ang="0">
                    <a:pos x="2" y="0"/>
                  </a:cxn>
                </a:cxnLst>
                <a:rect l="0" t="0" r="r" b="b"/>
                <a:pathLst>
                  <a:path w="23" h="18">
                    <a:moveTo>
                      <a:pt x="2" y="0"/>
                    </a:moveTo>
                    <a:lnTo>
                      <a:pt x="23" y="1"/>
                    </a:lnTo>
                    <a:lnTo>
                      <a:pt x="21" y="18"/>
                    </a:lnTo>
                    <a:lnTo>
                      <a:pt x="0" y="1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B92F5"/>
              </a:solidFill>
              <a:ln w="6350" cap="flat" cmpd="sng">
                <a:solidFill>
                  <a:srgbClr val="5786E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3" name="Freeform 1486"/>
              <p:cNvSpPr>
                <a:spLocks/>
              </p:cNvSpPr>
              <p:nvPr/>
            </p:nvSpPr>
            <p:spPr bwMode="auto">
              <a:xfrm>
                <a:off x="6907213" y="4408509"/>
                <a:ext cx="201612" cy="361950"/>
              </a:xfrm>
              <a:custGeom>
                <a:avLst/>
                <a:gdLst/>
                <a:ahLst/>
                <a:cxnLst>
                  <a:cxn ang="0">
                    <a:pos x="7" y="9"/>
                  </a:cxn>
                  <a:cxn ang="0">
                    <a:pos x="0" y="23"/>
                  </a:cxn>
                  <a:cxn ang="0">
                    <a:pos x="15" y="47"/>
                  </a:cxn>
                  <a:cxn ang="0">
                    <a:pos x="15" y="60"/>
                  </a:cxn>
                  <a:cxn ang="0">
                    <a:pos x="22" y="78"/>
                  </a:cxn>
                  <a:cxn ang="0">
                    <a:pos x="19" y="93"/>
                  </a:cxn>
                  <a:cxn ang="0">
                    <a:pos x="23" y="110"/>
                  </a:cxn>
                  <a:cxn ang="0">
                    <a:pos x="26" y="118"/>
                  </a:cxn>
                  <a:cxn ang="0">
                    <a:pos x="19" y="126"/>
                  </a:cxn>
                  <a:cxn ang="0">
                    <a:pos x="13" y="159"/>
                  </a:cxn>
                  <a:cxn ang="0">
                    <a:pos x="33" y="182"/>
                  </a:cxn>
                  <a:cxn ang="0">
                    <a:pos x="34" y="178"/>
                  </a:cxn>
                  <a:cxn ang="0">
                    <a:pos x="46" y="185"/>
                  </a:cxn>
                  <a:cxn ang="0">
                    <a:pos x="46" y="190"/>
                  </a:cxn>
                  <a:cxn ang="0">
                    <a:pos x="56" y="188"/>
                  </a:cxn>
                  <a:cxn ang="0">
                    <a:pos x="59" y="184"/>
                  </a:cxn>
                  <a:cxn ang="0">
                    <a:pos x="43" y="174"/>
                  </a:cxn>
                  <a:cxn ang="0">
                    <a:pos x="27" y="149"/>
                  </a:cxn>
                  <a:cxn ang="0">
                    <a:pos x="19" y="138"/>
                  </a:cxn>
                  <a:cxn ang="0">
                    <a:pos x="32" y="113"/>
                  </a:cxn>
                  <a:cxn ang="0">
                    <a:pos x="57" y="108"/>
                  </a:cxn>
                  <a:cxn ang="0">
                    <a:pos x="70" y="119"/>
                  </a:cxn>
                  <a:cxn ang="0">
                    <a:pos x="63" y="97"/>
                  </a:cxn>
                  <a:cxn ang="0">
                    <a:pos x="72" y="87"/>
                  </a:cxn>
                  <a:cxn ang="0">
                    <a:pos x="101" y="87"/>
                  </a:cxn>
                  <a:cxn ang="0">
                    <a:pos x="107" y="73"/>
                  </a:cxn>
                  <a:cxn ang="0">
                    <a:pos x="95" y="50"/>
                  </a:cxn>
                  <a:cxn ang="0">
                    <a:pos x="85" y="37"/>
                  </a:cxn>
                  <a:cxn ang="0">
                    <a:pos x="48" y="27"/>
                  </a:cxn>
                  <a:cxn ang="0">
                    <a:pos x="36" y="0"/>
                  </a:cxn>
                  <a:cxn ang="0">
                    <a:pos x="7" y="9"/>
                  </a:cxn>
                </a:cxnLst>
                <a:rect l="0" t="0" r="r" b="b"/>
                <a:pathLst>
                  <a:path w="107" h="190">
                    <a:moveTo>
                      <a:pt x="7" y="9"/>
                    </a:moveTo>
                    <a:lnTo>
                      <a:pt x="0" y="23"/>
                    </a:lnTo>
                    <a:lnTo>
                      <a:pt x="15" y="47"/>
                    </a:lnTo>
                    <a:lnTo>
                      <a:pt x="15" y="60"/>
                    </a:lnTo>
                    <a:lnTo>
                      <a:pt x="22" y="78"/>
                    </a:lnTo>
                    <a:lnTo>
                      <a:pt x="19" y="93"/>
                    </a:lnTo>
                    <a:lnTo>
                      <a:pt x="23" y="110"/>
                    </a:lnTo>
                    <a:lnTo>
                      <a:pt x="26" y="118"/>
                    </a:lnTo>
                    <a:lnTo>
                      <a:pt x="19" y="126"/>
                    </a:lnTo>
                    <a:lnTo>
                      <a:pt x="13" y="159"/>
                    </a:lnTo>
                    <a:lnTo>
                      <a:pt x="33" y="182"/>
                    </a:lnTo>
                    <a:lnTo>
                      <a:pt x="34" y="178"/>
                    </a:lnTo>
                    <a:lnTo>
                      <a:pt x="46" y="185"/>
                    </a:lnTo>
                    <a:lnTo>
                      <a:pt x="46" y="190"/>
                    </a:lnTo>
                    <a:lnTo>
                      <a:pt x="56" y="188"/>
                    </a:lnTo>
                    <a:lnTo>
                      <a:pt x="59" y="184"/>
                    </a:lnTo>
                    <a:lnTo>
                      <a:pt x="43" y="174"/>
                    </a:lnTo>
                    <a:lnTo>
                      <a:pt x="27" y="149"/>
                    </a:lnTo>
                    <a:lnTo>
                      <a:pt x="19" y="138"/>
                    </a:lnTo>
                    <a:lnTo>
                      <a:pt x="32" y="113"/>
                    </a:lnTo>
                    <a:lnTo>
                      <a:pt x="57" y="108"/>
                    </a:lnTo>
                    <a:lnTo>
                      <a:pt x="70" y="119"/>
                    </a:lnTo>
                    <a:lnTo>
                      <a:pt x="63" y="97"/>
                    </a:lnTo>
                    <a:lnTo>
                      <a:pt x="72" y="87"/>
                    </a:lnTo>
                    <a:lnTo>
                      <a:pt x="101" y="87"/>
                    </a:lnTo>
                    <a:lnTo>
                      <a:pt x="107" y="73"/>
                    </a:lnTo>
                    <a:lnTo>
                      <a:pt x="95" y="50"/>
                    </a:lnTo>
                    <a:lnTo>
                      <a:pt x="85" y="37"/>
                    </a:lnTo>
                    <a:lnTo>
                      <a:pt x="48" y="27"/>
                    </a:lnTo>
                    <a:lnTo>
                      <a:pt x="36" y="0"/>
                    </a:lnTo>
                    <a:lnTo>
                      <a:pt x="7" y="9"/>
                    </a:lnTo>
                    <a:close/>
                  </a:path>
                </a:pathLst>
              </a:custGeom>
              <a:solidFill>
                <a:srgbClr val="6B92F5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4" name="Freeform 1487"/>
              <p:cNvSpPr>
                <a:spLocks/>
              </p:cNvSpPr>
              <p:nvPr/>
            </p:nvSpPr>
            <p:spPr bwMode="auto">
              <a:xfrm>
                <a:off x="6773863" y="4203721"/>
                <a:ext cx="227012" cy="444500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55" y="17"/>
                  </a:cxn>
                  <a:cxn ang="0">
                    <a:pos x="40" y="26"/>
                  </a:cxn>
                  <a:cxn ang="0">
                    <a:pos x="15" y="60"/>
                  </a:cxn>
                  <a:cxn ang="0">
                    <a:pos x="7" y="85"/>
                  </a:cxn>
                  <a:cxn ang="0">
                    <a:pos x="0" y="98"/>
                  </a:cxn>
                  <a:cxn ang="0">
                    <a:pos x="23" y="123"/>
                  </a:cxn>
                  <a:cxn ang="0">
                    <a:pos x="31" y="142"/>
                  </a:cxn>
                  <a:cxn ang="0">
                    <a:pos x="26" y="161"/>
                  </a:cxn>
                  <a:cxn ang="0">
                    <a:pos x="44" y="165"/>
                  </a:cxn>
                  <a:cxn ang="0">
                    <a:pos x="58" y="157"/>
                  </a:cxn>
                  <a:cxn ang="0">
                    <a:pos x="65" y="148"/>
                  </a:cxn>
                  <a:cxn ang="0">
                    <a:pos x="80" y="188"/>
                  </a:cxn>
                  <a:cxn ang="0">
                    <a:pos x="86" y="211"/>
                  </a:cxn>
                  <a:cxn ang="0">
                    <a:pos x="85" y="233"/>
                  </a:cxn>
                  <a:cxn ang="0">
                    <a:pos x="99" y="212"/>
                  </a:cxn>
                  <a:cxn ang="0">
                    <a:pos x="92" y="188"/>
                  </a:cxn>
                  <a:cxn ang="0">
                    <a:pos x="80" y="173"/>
                  </a:cxn>
                  <a:cxn ang="0">
                    <a:pos x="86" y="161"/>
                  </a:cxn>
                  <a:cxn ang="0">
                    <a:pos x="85" y="151"/>
                  </a:cxn>
                  <a:cxn ang="0">
                    <a:pos x="69" y="130"/>
                  </a:cxn>
                  <a:cxn ang="0">
                    <a:pos x="77" y="114"/>
                  </a:cxn>
                  <a:cxn ang="0">
                    <a:pos x="106" y="106"/>
                  </a:cxn>
                  <a:cxn ang="0">
                    <a:pos x="120" y="91"/>
                  </a:cxn>
                  <a:cxn ang="0">
                    <a:pos x="111" y="91"/>
                  </a:cxn>
                  <a:cxn ang="0">
                    <a:pos x="104" y="87"/>
                  </a:cxn>
                  <a:cxn ang="0">
                    <a:pos x="93" y="84"/>
                  </a:cxn>
                  <a:cxn ang="0">
                    <a:pos x="98" y="73"/>
                  </a:cxn>
                  <a:cxn ang="0">
                    <a:pos x="88" y="60"/>
                  </a:cxn>
                  <a:cxn ang="0">
                    <a:pos x="77" y="42"/>
                  </a:cxn>
                  <a:cxn ang="0">
                    <a:pos x="86" y="34"/>
                  </a:cxn>
                  <a:cxn ang="0">
                    <a:pos x="86" y="13"/>
                  </a:cxn>
                  <a:cxn ang="0">
                    <a:pos x="72" y="0"/>
                  </a:cxn>
                </a:cxnLst>
                <a:rect l="0" t="0" r="r" b="b"/>
                <a:pathLst>
                  <a:path w="120" h="233">
                    <a:moveTo>
                      <a:pt x="72" y="0"/>
                    </a:moveTo>
                    <a:lnTo>
                      <a:pt x="55" y="17"/>
                    </a:lnTo>
                    <a:lnTo>
                      <a:pt x="40" y="26"/>
                    </a:lnTo>
                    <a:lnTo>
                      <a:pt x="15" y="60"/>
                    </a:lnTo>
                    <a:lnTo>
                      <a:pt x="7" y="85"/>
                    </a:lnTo>
                    <a:lnTo>
                      <a:pt x="0" y="98"/>
                    </a:lnTo>
                    <a:lnTo>
                      <a:pt x="23" y="123"/>
                    </a:lnTo>
                    <a:lnTo>
                      <a:pt x="31" y="142"/>
                    </a:lnTo>
                    <a:lnTo>
                      <a:pt x="26" y="161"/>
                    </a:lnTo>
                    <a:lnTo>
                      <a:pt x="44" y="165"/>
                    </a:lnTo>
                    <a:lnTo>
                      <a:pt x="58" y="157"/>
                    </a:lnTo>
                    <a:lnTo>
                      <a:pt x="65" y="148"/>
                    </a:lnTo>
                    <a:lnTo>
                      <a:pt x="80" y="188"/>
                    </a:lnTo>
                    <a:lnTo>
                      <a:pt x="86" y="211"/>
                    </a:lnTo>
                    <a:lnTo>
                      <a:pt x="85" y="233"/>
                    </a:lnTo>
                    <a:lnTo>
                      <a:pt x="99" y="212"/>
                    </a:lnTo>
                    <a:lnTo>
                      <a:pt x="92" y="188"/>
                    </a:lnTo>
                    <a:lnTo>
                      <a:pt x="80" y="173"/>
                    </a:lnTo>
                    <a:lnTo>
                      <a:pt x="86" y="161"/>
                    </a:lnTo>
                    <a:lnTo>
                      <a:pt x="85" y="151"/>
                    </a:lnTo>
                    <a:lnTo>
                      <a:pt x="69" y="130"/>
                    </a:lnTo>
                    <a:lnTo>
                      <a:pt x="77" y="114"/>
                    </a:lnTo>
                    <a:lnTo>
                      <a:pt x="106" y="106"/>
                    </a:lnTo>
                    <a:lnTo>
                      <a:pt x="120" y="91"/>
                    </a:lnTo>
                    <a:lnTo>
                      <a:pt x="111" y="91"/>
                    </a:lnTo>
                    <a:lnTo>
                      <a:pt x="104" y="87"/>
                    </a:lnTo>
                    <a:lnTo>
                      <a:pt x="93" y="84"/>
                    </a:lnTo>
                    <a:lnTo>
                      <a:pt x="98" y="73"/>
                    </a:lnTo>
                    <a:lnTo>
                      <a:pt x="88" y="60"/>
                    </a:lnTo>
                    <a:lnTo>
                      <a:pt x="77" y="42"/>
                    </a:lnTo>
                    <a:lnTo>
                      <a:pt x="86" y="34"/>
                    </a:lnTo>
                    <a:lnTo>
                      <a:pt x="86" y="13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6B92F5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5" name="Freeform 1488"/>
              <p:cNvSpPr>
                <a:spLocks/>
              </p:cNvSpPr>
              <p:nvPr/>
            </p:nvSpPr>
            <p:spPr bwMode="auto">
              <a:xfrm>
                <a:off x="7000875" y="4760934"/>
                <a:ext cx="115888" cy="133350"/>
              </a:xfrm>
              <a:custGeom>
                <a:avLst/>
                <a:gdLst/>
                <a:ahLst/>
                <a:cxnLst>
                  <a:cxn ang="0">
                    <a:pos x="0" y="41"/>
                  </a:cxn>
                  <a:cxn ang="0">
                    <a:pos x="75" y="339"/>
                  </a:cxn>
                  <a:cxn ang="0">
                    <a:pos x="273" y="579"/>
                  </a:cxn>
                  <a:cxn ang="0">
                    <a:pos x="605" y="769"/>
                  </a:cxn>
                  <a:cxn ang="0">
                    <a:pos x="675" y="773"/>
                  </a:cxn>
                  <a:cxn ang="0">
                    <a:pos x="563" y="583"/>
                  </a:cxn>
                  <a:cxn ang="0">
                    <a:pos x="493" y="521"/>
                  </a:cxn>
                  <a:cxn ang="0">
                    <a:pos x="493" y="269"/>
                  </a:cxn>
                  <a:cxn ang="0">
                    <a:pos x="323" y="78"/>
                  </a:cxn>
                  <a:cxn ang="0">
                    <a:pos x="286" y="58"/>
                  </a:cxn>
                  <a:cxn ang="0">
                    <a:pos x="253" y="111"/>
                  </a:cxn>
                  <a:cxn ang="0">
                    <a:pos x="141" y="128"/>
                  </a:cxn>
                  <a:cxn ang="0">
                    <a:pos x="145" y="70"/>
                  </a:cxn>
                  <a:cxn ang="0">
                    <a:pos x="17" y="0"/>
                  </a:cxn>
                  <a:cxn ang="0">
                    <a:pos x="0" y="41"/>
                  </a:cxn>
                </a:cxnLst>
                <a:rect l="0" t="0" r="r" b="b"/>
                <a:pathLst>
                  <a:path w="675" h="773">
                    <a:moveTo>
                      <a:pt x="0" y="41"/>
                    </a:moveTo>
                    <a:lnTo>
                      <a:pt x="75" y="339"/>
                    </a:lnTo>
                    <a:lnTo>
                      <a:pt x="273" y="579"/>
                    </a:lnTo>
                    <a:lnTo>
                      <a:pt x="605" y="769"/>
                    </a:lnTo>
                    <a:lnTo>
                      <a:pt x="675" y="773"/>
                    </a:lnTo>
                    <a:lnTo>
                      <a:pt x="563" y="583"/>
                    </a:lnTo>
                    <a:lnTo>
                      <a:pt x="493" y="521"/>
                    </a:lnTo>
                    <a:lnTo>
                      <a:pt x="493" y="269"/>
                    </a:lnTo>
                    <a:lnTo>
                      <a:pt x="323" y="78"/>
                    </a:lnTo>
                    <a:lnTo>
                      <a:pt x="286" y="58"/>
                    </a:lnTo>
                    <a:lnTo>
                      <a:pt x="253" y="111"/>
                    </a:lnTo>
                    <a:lnTo>
                      <a:pt x="141" y="128"/>
                    </a:lnTo>
                    <a:lnTo>
                      <a:pt x="145" y="70"/>
                    </a:lnTo>
                    <a:lnTo>
                      <a:pt x="17" y="0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6B92F5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6" name="Line 1489"/>
              <p:cNvSpPr>
                <a:spLocks noChangeShapeType="1"/>
              </p:cNvSpPr>
              <p:nvPr/>
            </p:nvSpPr>
            <p:spPr bwMode="auto">
              <a:xfrm>
                <a:off x="7421563" y="4483121"/>
                <a:ext cx="0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7" name="Freeform 1490"/>
              <p:cNvSpPr>
                <a:spLocks/>
              </p:cNvSpPr>
              <p:nvPr/>
            </p:nvSpPr>
            <p:spPr bwMode="auto">
              <a:xfrm>
                <a:off x="3800475" y="2747984"/>
                <a:ext cx="131763" cy="5080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26" y="14"/>
                  </a:cxn>
                  <a:cxn ang="0">
                    <a:pos x="54" y="4"/>
                  </a:cxn>
                  <a:cxn ang="0">
                    <a:pos x="88" y="0"/>
                  </a:cxn>
                  <a:cxn ang="0">
                    <a:pos x="114" y="18"/>
                  </a:cxn>
                  <a:cxn ang="0">
                    <a:pos x="96" y="38"/>
                  </a:cxn>
                  <a:cxn ang="0">
                    <a:pos x="68" y="54"/>
                  </a:cxn>
                  <a:cxn ang="0">
                    <a:pos x="30" y="42"/>
                  </a:cxn>
                  <a:cxn ang="0">
                    <a:pos x="10" y="44"/>
                  </a:cxn>
                  <a:cxn ang="0">
                    <a:pos x="26" y="36"/>
                  </a:cxn>
                  <a:cxn ang="0">
                    <a:pos x="16" y="22"/>
                  </a:cxn>
                  <a:cxn ang="0">
                    <a:pos x="0" y="16"/>
                  </a:cxn>
                  <a:cxn ang="0">
                    <a:pos x="14" y="0"/>
                  </a:cxn>
                </a:cxnLst>
                <a:rect l="0" t="0" r="r" b="b"/>
                <a:pathLst>
                  <a:path w="114" h="54">
                    <a:moveTo>
                      <a:pt x="14" y="0"/>
                    </a:moveTo>
                    <a:lnTo>
                      <a:pt x="26" y="14"/>
                    </a:lnTo>
                    <a:lnTo>
                      <a:pt x="54" y="4"/>
                    </a:lnTo>
                    <a:lnTo>
                      <a:pt x="88" y="0"/>
                    </a:lnTo>
                    <a:lnTo>
                      <a:pt x="114" y="18"/>
                    </a:lnTo>
                    <a:lnTo>
                      <a:pt x="96" y="38"/>
                    </a:lnTo>
                    <a:lnTo>
                      <a:pt x="68" y="54"/>
                    </a:lnTo>
                    <a:lnTo>
                      <a:pt x="30" y="42"/>
                    </a:lnTo>
                    <a:lnTo>
                      <a:pt x="10" y="44"/>
                    </a:lnTo>
                    <a:lnTo>
                      <a:pt x="26" y="36"/>
                    </a:lnTo>
                    <a:lnTo>
                      <a:pt x="16" y="22"/>
                    </a:lnTo>
                    <a:lnTo>
                      <a:pt x="0" y="16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6B92F5"/>
              </a:solidFill>
              <a:ln w="76200" cap="flat" cmpd="sng">
                <a:solidFill>
                  <a:srgbClr val="5786E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8" name="Freeform 1491"/>
              <p:cNvSpPr>
                <a:spLocks/>
              </p:cNvSpPr>
              <p:nvPr/>
            </p:nvSpPr>
            <p:spPr bwMode="auto">
              <a:xfrm>
                <a:off x="7796213" y="4881584"/>
                <a:ext cx="215900" cy="185737"/>
              </a:xfrm>
              <a:custGeom>
                <a:avLst/>
                <a:gdLst/>
                <a:ahLst/>
                <a:cxnLst>
                  <a:cxn ang="0">
                    <a:pos x="410" y="71"/>
                  </a:cxn>
                  <a:cxn ang="0">
                    <a:pos x="321" y="142"/>
                  </a:cxn>
                  <a:cxn ang="0">
                    <a:pos x="233" y="142"/>
                  </a:cxn>
                  <a:cxn ang="0">
                    <a:pos x="178" y="71"/>
                  </a:cxn>
                  <a:cxn ang="0">
                    <a:pos x="107" y="0"/>
                  </a:cxn>
                  <a:cxn ang="0">
                    <a:pos x="36" y="19"/>
                  </a:cxn>
                  <a:cxn ang="0">
                    <a:pos x="0" y="90"/>
                  </a:cxn>
                  <a:cxn ang="0">
                    <a:pos x="72" y="124"/>
                  </a:cxn>
                  <a:cxn ang="0">
                    <a:pos x="89" y="159"/>
                  </a:cxn>
                  <a:cxn ang="0">
                    <a:pos x="107" y="213"/>
                  </a:cxn>
                  <a:cxn ang="0">
                    <a:pos x="160" y="213"/>
                  </a:cxn>
                  <a:cxn ang="0">
                    <a:pos x="197" y="230"/>
                  </a:cxn>
                  <a:cxn ang="0">
                    <a:pos x="321" y="283"/>
                  </a:cxn>
                  <a:cxn ang="0">
                    <a:pos x="446" y="353"/>
                  </a:cxn>
                  <a:cxn ang="0">
                    <a:pos x="465" y="389"/>
                  </a:cxn>
                  <a:cxn ang="0">
                    <a:pos x="393" y="424"/>
                  </a:cxn>
                  <a:cxn ang="0">
                    <a:pos x="465" y="442"/>
                  </a:cxn>
                  <a:cxn ang="0">
                    <a:pos x="518" y="459"/>
                  </a:cxn>
                  <a:cxn ang="0">
                    <a:pos x="575" y="488"/>
                  </a:cxn>
                  <a:cxn ang="0">
                    <a:pos x="575" y="122"/>
                  </a:cxn>
                  <a:cxn ang="0">
                    <a:pos x="410" y="71"/>
                  </a:cxn>
                </a:cxnLst>
                <a:rect l="0" t="0" r="r" b="b"/>
                <a:pathLst>
                  <a:path w="575" h="488">
                    <a:moveTo>
                      <a:pt x="410" y="71"/>
                    </a:moveTo>
                    <a:lnTo>
                      <a:pt x="321" y="142"/>
                    </a:lnTo>
                    <a:lnTo>
                      <a:pt x="233" y="142"/>
                    </a:lnTo>
                    <a:lnTo>
                      <a:pt x="178" y="71"/>
                    </a:lnTo>
                    <a:lnTo>
                      <a:pt x="107" y="0"/>
                    </a:lnTo>
                    <a:lnTo>
                      <a:pt x="36" y="19"/>
                    </a:lnTo>
                    <a:lnTo>
                      <a:pt x="0" y="90"/>
                    </a:lnTo>
                    <a:lnTo>
                      <a:pt x="72" y="124"/>
                    </a:lnTo>
                    <a:lnTo>
                      <a:pt x="89" y="159"/>
                    </a:lnTo>
                    <a:lnTo>
                      <a:pt x="107" y="213"/>
                    </a:lnTo>
                    <a:lnTo>
                      <a:pt x="160" y="213"/>
                    </a:lnTo>
                    <a:lnTo>
                      <a:pt x="197" y="230"/>
                    </a:lnTo>
                    <a:lnTo>
                      <a:pt x="321" y="283"/>
                    </a:lnTo>
                    <a:lnTo>
                      <a:pt x="446" y="353"/>
                    </a:lnTo>
                    <a:lnTo>
                      <a:pt x="465" y="389"/>
                    </a:lnTo>
                    <a:lnTo>
                      <a:pt x="393" y="424"/>
                    </a:lnTo>
                    <a:lnTo>
                      <a:pt x="465" y="442"/>
                    </a:lnTo>
                    <a:lnTo>
                      <a:pt x="518" y="459"/>
                    </a:lnTo>
                    <a:lnTo>
                      <a:pt x="575" y="488"/>
                    </a:lnTo>
                    <a:lnTo>
                      <a:pt x="575" y="122"/>
                    </a:lnTo>
                    <a:lnTo>
                      <a:pt x="410" y="71"/>
                    </a:lnTo>
                    <a:close/>
                  </a:path>
                </a:pathLst>
              </a:custGeom>
              <a:solidFill>
                <a:srgbClr val="6B92F5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9" name="Freeform 1492"/>
              <p:cNvSpPr>
                <a:spLocks/>
              </p:cNvSpPr>
              <p:nvPr/>
            </p:nvSpPr>
            <p:spPr bwMode="auto">
              <a:xfrm>
                <a:off x="8012113" y="4926034"/>
                <a:ext cx="174625" cy="169862"/>
              </a:xfrm>
              <a:custGeom>
                <a:avLst/>
                <a:gdLst/>
                <a:ahLst/>
                <a:cxnLst>
                  <a:cxn ang="0">
                    <a:pos x="353" y="302"/>
                  </a:cxn>
                  <a:cxn ang="0">
                    <a:pos x="336" y="249"/>
                  </a:cxn>
                  <a:cxn ang="0">
                    <a:pos x="372" y="214"/>
                  </a:cxn>
                  <a:cxn ang="0">
                    <a:pos x="283" y="161"/>
                  </a:cxn>
                  <a:cxn ang="0">
                    <a:pos x="247" y="108"/>
                  </a:cxn>
                  <a:cxn ang="0">
                    <a:pos x="122" y="37"/>
                  </a:cxn>
                  <a:cxn ang="0">
                    <a:pos x="0" y="0"/>
                  </a:cxn>
                  <a:cxn ang="0">
                    <a:pos x="0" y="366"/>
                  </a:cxn>
                  <a:cxn ang="0">
                    <a:pos x="14" y="373"/>
                  </a:cxn>
                  <a:cxn ang="0">
                    <a:pos x="67" y="373"/>
                  </a:cxn>
                  <a:cxn ang="0">
                    <a:pos x="122" y="320"/>
                  </a:cxn>
                  <a:cxn ang="0">
                    <a:pos x="211" y="284"/>
                  </a:cxn>
                  <a:cxn ang="0">
                    <a:pos x="264" y="320"/>
                  </a:cxn>
                  <a:cxn ang="0">
                    <a:pos x="389" y="408"/>
                  </a:cxn>
                  <a:cxn ang="0">
                    <a:pos x="460" y="443"/>
                  </a:cxn>
                  <a:cxn ang="0">
                    <a:pos x="460" y="337"/>
                  </a:cxn>
                  <a:cxn ang="0">
                    <a:pos x="353" y="302"/>
                  </a:cxn>
                </a:cxnLst>
                <a:rect l="0" t="0" r="r" b="b"/>
                <a:pathLst>
                  <a:path w="460" h="443">
                    <a:moveTo>
                      <a:pt x="353" y="302"/>
                    </a:moveTo>
                    <a:lnTo>
                      <a:pt x="336" y="249"/>
                    </a:lnTo>
                    <a:lnTo>
                      <a:pt x="372" y="214"/>
                    </a:lnTo>
                    <a:lnTo>
                      <a:pt x="283" y="161"/>
                    </a:lnTo>
                    <a:lnTo>
                      <a:pt x="247" y="108"/>
                    </a:lnTo>
                    <a:lnTo>
                      <a:pt x="122" y="37"/>
                    </a:lnTo>
                    <a:lnTo>
                      <a:pt x="0" y="0"/>
                    </a:lnTo>
                    <a:lnTo>
                      <a:pt x="0" y="366"/>
                    </a:lnTo>
                    <a:lnTo>
                      <a:pt x="14" y="373"/>
                    </a:lnTo>
                    <a:lnTo>
                      <a:pt x="67" y="373"/>
                    </a:lnTo>
                    <a:lnTo>
                      <a:pt x="122" y="320"/>
                    </a:lnTo>
                    <a:lnTo>
                      <a:pt x="211" y="284"/>
                    </a:lnTo>
                    <a:lnTo>
                      <a:pt x="264" y="320"/>
                    </a:lnTo>
                    <a:lnTo>
                      <a:pt x="389" y="408"/>
                    </a:lnTo>
                    <a:lnTo>
                      <a:pt x="460" y="443"/>
                    </a:lnTo>
                    <a:lnTo>
                      <a:pt x="460" y="337"/>
                    </a:lnTo>
                    <a:lnTo>
                      <a:pt x="353" y="302"/>
                    </a:lnTo>
                    <a:close/>
                  </a:path>
                </a:pathLst>
              </a:custGeom>
              <a:solidFill>
                <a:srgbClr val="6B92F5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10" name="Group 1493"/>
              <p:cNvGrpSpPr>
                <a:grpSpLocks/>
              </p:cNvGrpSpPr>
              <p:nvPr/>
            </p:nvGrpSpPr>
            <p:grpSpPr bwMode="auto">
              <a:xfrm>
                <a:off x="4273550" y="3136921"/>
                <a:ext cx="250825" cy="368300"/>
                <a:chOff x="2201" y="1250"/>
                <a:chExt cx="133" cy="193"/>
              </a:xfrm>
              <a:solidFill>
                <a:srgbClr val="6B92F5"/>
              </a:solidFill>
            </p:grpSpPr>
            <p:sp>
              <p:nvSpPr>
                <p:cNvPr id="416" name="Freeform 1494"/>
                <p:cNvSpPr>
                  <a:spLocks/>
                </p:cNvSpPr>
                <p:nvPr/>
              </p:nvSpPr>
              <p:spPr bwMode="auto">
                <a:xfrm>
                  <a:off x="2234" y="1250"/>
                  <a:ext cx="100" cy="193"/>
                </a:xfrm>
                <a:custGeom>
                  <a:avLst/>
                  <a:gdLst/>
                  <a:ahLst/>
                  <a:cxnLst>
                    <a:cxn ang="0">
                      <a:pos x="6" y="35"/>
                    </a:cxn>
                    <a:cxn ang="0">
                      <a:pos x="4" y="33"/>
                    </a:cxn>
                    <a:cxn ang="0">
                      <a:pos x="10" y="29"/>
                    </a:cxn>
                    <a:cxn ang="0">
                      <a:pos x="9" y="25"/>
                    </a:cxn>
                    <a:cxn ang="0">
                      <a:pos x="8" y="22"/>
                    </a:cxn>
                    <a:cxn ang="0">
                      <a:pos x="3" y="22"/>
                    </a:cxn>
                    <a:cxn ang="0">
                      <a:pos x="4" y="16"/>
                    </a:cxn>
                    <a:cxn ang="0">
                      <a:pos x="1" y="18"/>
                    </a:cxn>
                    <a:cxn ang="0">
                      <a:pos x="0" y="13"/>
                    </a:cxn>
                    <a:cxn ang="0">
                      <a:pos x="0" y="8"/>
                    </a:cxn>
                    <a:cxn ang="0">
                      <a:pos x="1" y="4"/>
                    </a:cxn>
                    <a:cxn ang="0">
                      <a:pos x="5" y="0"/>
                    </a:cxn>
                    <a:cxn ang="0">
                      <a:pos x="8" y="1"/>
                    </a:cxn>
                    <a:cxn ang="0">
                      <a:pos x="7" y="6"/>
                    </a:cxn>
                    <a:cxn ang="0">
                      <a:pos x="13" y="6"/>
                    </a:cxn>
                    <a:cxn ang="0">
                      <a:pos x="11" y="11"/>
                    </a:cxn>
                    <a:cxn ang="0">
                      <a:pos x="9" y="15"/>
                    </a:cxn>
                    <a:cxn ang="0">
                      <a:pos x="13" y="17"/>
                    </a:cxn>
                    <a:cxn ang="0">
                      <a:pos x="17" y="24"/>
                    </a:cxn>
                    <a:cxn ang="0">
                      <a:pos x="19" y="29"/>
                    </a:cxn>
                    <a:cxn ang="0">
                      <a:pos x="19" y="32"/>
                    </a:cxn>
                    <a:cxn ang="0">
                      <a:pos x="23" y="32"/>
                    </a:cxn>
                    <a:cxn ang="0">
                      <a:pos x="22" y="39"/>
                    </a:cxn>
                    <a:cxn ang="0">
                      <a:pos x="24" y="40"/>
                    </a:cxn>
                    <a:cxn ang="0">
                      <a:pos x="17" y="43"/>
                    </a:cxn>
                    <a:cxn ang="0">
                      <a:pos x="11" y="44"/>
                    </a:cxn>
                    <a:cxn ang="0">
                      <a:pos x="8" y="45"/>
                    </a:cxn>
                    <a:cxn ang="0">
                      <a:pos x="4" y="45"/>
                    </a:cxn>
                    <a:cxn ang="0">
                      <a:pos x="1" y="46"/>
                    </a:cxn>
                    <a:cxn ang="0">
                      <a:pos x="5" y="42"/>
                    </a:cxn>
                    <a:cxn ang="0">
                      <a:pos x="6" y="38"/>
                    </a:cxn>
                    <a:cxn ang="0">
                      <a:pos x="3" y="37"/>
                    </a:cxn>
                  </a:cxnLst>
                  <a:rect l="0" t="0" r="r" b="b"/>
                  <a:pathLst>
                    <a:path w="24" h="47">
                      <a:moveTo>
                        <a:pt x="3" y="37"/>
                      </a:moveTo>
                      <a:cubicBezTo>
                        <a:pt x="6" y="35"/>
                        <a:pt x="6" y="35"/>
                        <a:pt x="6" y="35"/>
                      </a:cubicBezTo>
                      <a:cubicBezTo>
                        <a:pt x="6" y="33"/>
                        <a:pt x="6" y="33"/>
                        <a:pt x="6" y="33"/>
                      </a:cubicBezTo>
                      <a:cubicBezTo>
                        <a:pt x="4" y="33"/>
                        <a:pt x="4" y="33"/>
                        <a:pt x="4" y="33"/>
                      </a:cubicBezTo>
                      <a:cubicBezTo>
                        <a:pt x="6" y="30"/>
                        <a:pt x="6" y="30"/>
                        <a:pt x="6" y="30"/>
                      </a:cubicBezTo>
                      <a:cubicBezTo>
                        <a:pt x="10" y="29"/>
                        <a:pt x="10" y="29"/>
                        <a:pt x="10" y="29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5" y="22"/>
                        <a:pt x="5" y="22"/>
                        <a:pt x="5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1" y="18"/>
                        <a:pt x="0" y="17"/>
                        <a:pt x="0" y="16"/>
                      </a:cubicBezTo>
                      <a:cubicBezTo>
                        <a:pt x="0" y="15"/>
                        <a:pt x="0" y="13"/>
                        <a:pt x="0" y="13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5" y="22"/>
                        <a:pt x="15" y="22"/>
                        <a:pt x="15" y="22"/>
                      </a:cubicBezTo>
                      <a:cubicBezTo>
                        <a:pt x="17" y="24"/>
                        <a:pt x="17" y="24"/>
                        <a:pt x="17" y="24"/>
                      </a:cubicBezTo>
                      <a:cubicBezTo>
                        <a:pt x="20" y="28"/>
                        <a:pt x="20" y="28"/>
                        <a:pt x="20" y="28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9" y="30"/>
                        <a:pt x="19" y="30"/>
                        <a:pt x="19" y="30"/>
                      </a:cubicBezTo>
                      <a:cubicBezTo>
                        <a:pt x="19" y="32"/>
                        <a:pt x="19" y="32"/>
                        <a:pt x="19" y="32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4" y="36"/>
                        <a:pt x="24" y="36"/>
                        <a:pt x="24" y="36"/>
                      </a:cubicBezTo>
                      <a:cubicBezTo>
                        <a:pt x="22" y="39"/>
                        <a:pt x="22" y="39"/>
                        <a:pt x="22" y="39"/>
                      </a:cubicBezTo>
                      <a:cubicBezTo>
                        <a:pt x="22" y="40"/>
                        <a:pt x="22" y="40"/>
                        <a:pt x="22" y="40"/>
                      </a:cubicBezTo>
                      <a:cubicBezTo>
                        <a:pt x="24" y="40"/>
                        <a:pt x="24" y="40"/>
                        <a:pt x="24" y="40"/>
                      </a:cubicBezTo>
                      <a:cubicBezTo>
                        <a:pt x="22" y="41"/>
                        <a:pt x="22" y="41"/>
                        <a:pt x="22" y="41"/>
                      </a:cubicBezTo>
                      <a:cubicBezTo>
                        <a:pt x="17" y="43"/>
                        <a:pt x="17" y="43"/>
                        <a:pt x="17" y="43"/>
                      </a:cubicBezTo>
                      <a:cubicBezTo>
                        <a:pt x="14" y="43"/>
                        <a:pt x="14" y="43"/>
                        <a:pt x="14" y="43"/>
                      </a:cubicBezTo>
                      <a:cubicBezTo>
                        <a:pt x="11" y="44"/>
                        <a:pt x="11" y="44"/>
                        <a:pt x="11" y="44"/>
                      </a:cubicBezTo>
                      <a:cubicBezTo>
                        <a:pt x="11" y="44"/>
                        <a:pt x="10" y="43"/>
                        <a:pt x="9" y="43"/>
                      </a:cubicBezTo>
                      <a:cubicBezTo>
                        <a:pt x="9" y="43"/>
                        <a:pt x="8" y="45"/>
                        <a:pt x="8" y="45"/>
                      </a:cubicBezTo>
                      <a:cubicBezTo>
                        <a:pt x="6" y="45"/>
                        <a:pt x="6" y="45"/>
                        <a:pt x="6" y="45"/>
                      </a:cubicBezTo>
                      <a:cubicBezTo>
                        <a:pt x="4" y="45"/>
                        <a:pt x="4" y="45"/>
                        <a:pt x="4" y="45"/>
                      </a:cubicBezTo>
                      <a:cubicBezTo>
                        <a:pt x="3" y="47"/>
                        <a:pt x="3" y="47"/>
                        <a:pt x="3" y="47"/>
                      </a:cubicBezTo>
                      <a:cubicBezTo>
                        <a:pt x="1" y="46"/>
                        <a:pt x="1" y="46"/>
                        <a:pt x="1" y="46"/>
                      </a:cubicBezTo>
                      <a:cubicBezTo>
                        <a:pt x="2" y="44"/>
                        <a:pt x="2" y="44"/>
                        <a:pt x="2" y="44"/>
                      </a:cubicBezTo>
                      <a:cubicBezTo>
                        <a:pt x="5" y="42"/>
                        <a:pt x="5" y="42"/>
                        <a:pt x="5" y="42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6" y="38"/>
                        <a:pt x="6" y="38"/>
                        <a:pt x="6" y="38"/>
                      </a:cubicBezTo>
                      <a:cubicBezTo>
                        <a:pt x="4" y="38"/>
                        <a:pt x="4" y="38"/>
                        <a:pt x="4" y="38"/>
                      </a:cubicBezTo>
                      <a:lnTo>
                        <a:pt x="3" y="37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5786E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17" name="Freeform 1495"/>
                <p:cNvSpPr>
                  <a:spLocks/>
                </p:cNvSpPr>
                <p:nvPr/>
              </p:nvSpPr>
              <p:spPr bwMode="auto">
                <a:xfrm>
                  <a:off x="2201" y="1331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24" y="22"/>
                    </a:cxn>
                    <a:cxn ang="0">
                      <a:pos x="0" y="18"/>
                    </a:cxn>
                    <a:cxn ang="0">
                      <a:pos x="13" y="0"/>
                    </a:cxn>
                    <a:cxn ang="0">
                      <a:pos x="27" y="3"/>
                    </a:cxn>
                    <a:cxn ang="0">
                      <a:pos x="34" y="15"/>
                    </a:cxn>
                    <a:cxn ang="0">
                      <a:pos x="24" y="22"/>
                    </a:cxn>
                  </a:cxnLst>
                  <a:rect l="0" t="0" r="r" b="b"/>
                  <a:pathLst>
                    <a:path w="34" h="22">
                      <a:moveTo>
                        <a:pt x="24" y="22"/>
                      </a:moveTo>
                      <a:lnTo>
                        <a:pt x="0" y="18"/>
                      </a:lnTo>
                      <a:lnTo>
                        <a:pt x="13" y="0"/>
                      </a:lnTo>
                      <a:lnTo>
                        <a:pt x="27" y="3"/>
                      </a:lnTo>
                      <a:lnTo>
                        <a:pt x="34" y="15"/>
                      </a:lnTo>
                      <a:lnTo>
                        <a:pt x="24" y="22"/>
                      </a:lnTo>
                      <a:close/>
                    </a:path>
                  </a:pathLst>
                </a:custGeom>
                <a:grpFill/>
                <a:ln w="9525" cap="flat" cmpd="sng">
                  <a:solidFill>
                    <a:srgbClr val="5786E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411" name="Freeform 1496"/>
              <p:cNvSpPr>
                <a:spLocks/>
              </p:cNvSpPr>
              <p:nvPr/>
            </p:nvSpPr>
            <p:spPr bwMode="auto">
              <a:xfrm>
                <a:off x="4814888" y="3616346"/>
                <a:ext cx="68262" cy="47625"/>
              </a:xfrm>
              <a:custGeom>
                <a:avLst/>
                <a:gdLst/>
                <a:ahLst/>
                <a:cxnLst>
                  <a:cxn ang="0">
                    <a:pos x="3" y="33"/>
                  </a:cxn>
                  <a:cxn ang="0">
                    <a:pos x="6" y="33"/>
                  </a:cxn>
                  <a:cxn ang="0">
                    <a:pos x="9" y="32"/>
                  </a:cxn>
                  <a:cxn ang="0">
                    <a:pos x="13" y="33"/>
                  </a:cxn>
                  <a:cxn ang="0">
                    <a:pos x="17" y="28"/>
                  </a:cxn>
                  <a:cxn ang="0">
                    <a:pos x="20" y="34"/>
                  </a:cxn>
                  <a:cxn ang="0">
                    <a:pos x="21" y="32"/>
                  </a:cxn>
                  <a:cxn ang="0">
                    <a:pos x="25" y="34"/>
                  </a:cxn>
                  <a:cxn ang="0">
                    <a:pos x="27" y="33"/>
                  </a:cxn>
                  <a:cxn ang="0">
                    <a:pos x="26" y="30"/>
                  </a:cxn>
                  <a:cxn ang="0">
                    <a:pos x="28" y="29"/>
                  </a:cxn>
                  <a:cxn ang="0">
                    <a:pos x="26" y="28"/>
                  </a:cxn>
                  <a:cxn ang="0">
                    <a:pos x="29" y="25"/>
                  </a:cxn>
                  <a:cxn ang="0">
                    <a:pos x="31" y="25"/>
                  </a:cxn>
                  <a:cxn ang="0">
                    <a:pos x="32" y="25"/>
                  </a:cxn>
                  <a:cxn ang="0">
                    <a:pos x="32" y="20"/>
                  </a:cxn>
                  <a:cxn ang="0">
                    <a:pos x="30" y="19"/>
                  </a:cxn>
                  <a:cxn ang="0">
                    <a:pos x="31" y="16"/>
                  </a:cxn>
                  <a:cxn ang="0">
                    <a:pos x="33" y="16"/>
                  </a:cxn>
                  <a:cxn ang="0">
                    <a:pos x="37" y="13"/>
                  </a:cxn>
                  <a:cxn ang="0">
                    <a:pos x="38" y="12"/>
                  </a:cxn>
                  <a:cxn ang="0">
                    <a:pos x="40" y="13"/>
                  </a:cxn>
                  <a:cxn ang="0">
                    <a:pos x="39" y="10"/>
                  </a:cxn>
                  <a:cxn ang="0">
                    <a:pos x="41" y="9"/>
                  </a:cxn>
                  <a:cxn ang="0">
                    <a:pos x="44" y="11"/>
                  </a:cxn>
                  <a:cxn ang="0">
                    <a:pos x="42" y="7"/>
                  </a:cxn>
                  <a:cxn ang="0">
                    <a:pos x="41" y="5"/>
                  </a:cxn>
                  <a:cxn ang="0">
                    <a:pos x="40" y="2"/>
                  </a:cxn>
                  <a:cxn ang="0">
                    <a:pos x="38" y="0"/>
                  </a:cxn>
                  <a:cxn ang="0">
                    <a:pos x="36" y="3"/>
                  </a:cxn>
                  <a:cxn ang="0">
                    <a:pos x="36" y="6"/>
                  </a:cxn>
                  <a:cxn ang="0">
                    <a:pos x="34" y="5"/>
                  </a:cxn>
                  <a:cxn ang="0">
                    <a:pos x="33" y="5"/>
                  </a:cxn>
                  <a:cxn ang="0">
                    <a:pos x="31" y="6"/>
                  </a:cxn>
                  <a:cxn ang="0">
                    <a:pos x="30" y="6"/>
                  </a:cxn>
                  <a:cxn ang="0">
                    <a:pos x="29" y="7"/>
                  </a:cxn>
                  <a:cxn ang="0">
                    <a:pos x="28" y="7"/>
                  </a:cxn>
                  <a:cxn ang="0">
                    <a:pos x="28" y="7"/>
                  </a:cxn>
                  <a:cxn ang="0">
                    <a:pos x="25" y="7"/>
                  </a:cxn>
                  <a:cxn ang="0">
                    <a:pos x="23" y="7"/>
                  </a:cxn>
                  <a:cxn ang="0">
                    <a:pos x="22" y="7"/>
                  </a:cxn>
                  <a:cxn ang="0">
                    <a:pos x="21" y="7"/>
                  </a:cxn>
                  <a:cxn ang="0">
                    <a:pos x="21" y="7"/>
                  </a:cxn>
                  <a:cxn ang="0">
                    <a:pos x="17" y="11"/>
                  </a:cxn>
                  <a:cxn ang="0">
                    <a:pos x="16" y="13"/>
                  </a:cxn>
                  <a:cxn ang="0">
                    <a:pos x="12" y="11"/>
                  </a:cxn>
                  <a:cxn ang="0">
                    <a:pos x="8" y="10"/>
                  </a:cxn>
                  <a:cxn ang="0">
                    <a:pos x="5" y="10"/>
                  </a:cxn>
                  <a:cxn ang="0">
                    <a:pos x="4" y="11"/>
                  </a:cxn>
                  <a:cxn ang="0">
                    <a:pos x="0" y="15"/>
                  </a:cxn>
                  <a:cxn ang="0">
                    <a:pos x="1" y="17"/>
                  </a:cxn>
                  <a:cxn ang="0">
                    <a:pos x="4" y="17"/>
                  </a:cxn>
                  <a:cxn ang="0">
                    <a:pos x="3" y="19"/>
                  </a:cxn>
                  <a:cxn ang="0">
                    <a:pos x="1" y="19"/>
                  </a:cxn>
                  <a:cxn ang="0">
                    <a:pos x="2" y="21"/>
                  </a:cxn>
                  <a:cxn ang="0">
                    <a:pos x="3" y="22"/>
                  </a:cxn>
                  <a:cxn ang="0">
                    <a:pos x="2" y="26"/>
                  </a:cxn>
                  <a:cxn ang="0">
                    <a:pos x="5" y="29"/>
                  </a:cxn>
                  <a:cxn ang="0">
                    <a:pos x="5" y="31"/>
                  </a:cxn>
                  <a:cxn ang="0">
                    <a:pos x="3" y="32"/>
                  </a:cxn>
                  <a:cxn ang="0">
                    <a:pos x="3" y="33"/>
                  </a:cxn>
                </a:cxnLst>
                <a:rect l="0" t="0" r="r" b="b"/>
                <a:pathLst>
                  <a:path w="44" h="34">
                    <a:moveTo>
                      <a:pt x="3" y="33"/>
                    </a:moveTo>
                    <a:lnTo>
                      <a:pt x="6" y="33"/>
                    </a:lnTo>
                    <a:lnTo>
                      <a:pt x="9" y="32"/>
                    </a:lnTo>
                    <a:lnTo>
                      <a:pt x="13" y="33"/>
                    </a:lnTo>
                    <a:lnTo>
                      <a:pt x="17" y="28"/>
                    </a:lnTo>
                    <a:lnTo>
                      <a:pt x="20" y="34"/>
                    </a:lnTo>
                    <a:lnTo>
                      <a:pt x="21" y="32"/>
                    </a:lnTo>
                    <a:lnTo>
                      <a:pt x="25" y="34"/>
                    </a:lnTo>
                    <a:lnTo>
                      <a:pt x="27" y="33"/>
                    </a:lnTo>
                    <a:lnTo>
                      <a:pt x="26" y="30"/>
                    </a:lnTo>
                    <a:lnTo>
                      <a:pt x="28" y="29"/>
                    </a:lnTo>
                    <a:lnTo>
                      <a:pt x="26" y="28"/>
                    </a:lnTo>
                    <a:lnTo>
                      <a:pt x="29" y="25"/>
                    </a:lnTo>
                    <a:lnTo>
                      <a:pt x="31" y="25"/>
                    </a:lnTo>
                    <a:lnTo>
                      <a:pt x="32" y="25"/>
                    </a:lnTo>
                    <a:lnTo>
                      <a:pt x="32" y="20"/>
                    </a:lnTo>
                    <a:lnTo>
                      <a:pt x="30" y="19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7" y="13"/>
                    </a:lnTo>
                    <a:lnTo>
                      <a:pt x="38" y="12"/>
                    </a:lnTo>
                    <a:lnTo>
                      <a:pt x="40" y="13"/>
                    </a:lnTo>
                    <a:lnTo>
                      <a:pt x="39" y="10"/>
                    </a:lnTo>
                    <a:lnTo>
                      <a:pt x="41" y="9"/>
                    </a:lnTo>
                    <a:lnTo>
                      <a:pt x="44" y="11"/>
                    </a:lnTo>
                    <a:lnTo>
                      <a:pt x="42" y="7"/>
                    </a:lnTo>
                    <a:lnTo>
                      <a:pt x="41" y="5"/>
                    </a:lnTo>
                    <a:lnTo>
                      <a:pt x="40" y="2"/>
                    </a:lnTo>
                    <a:lnTo>
                      <a:pt x="38" y="0"/>
                    </a:lnTo>
                    <a:lnTo>
                      <a:pt x="36" y="3"/>
                    </a:lnTo>
                    <a:lnTo>
                      <a:pt x="36" y="6"/>
                    </a:lnTo>
                    <a:lnTo>
                      <a:pt x="34" y="5"/>
                    </a:lnTo>
                    <a:lnTo>
                      <a:pt x="33" y="5"/>
                    </a:lnTo>
                    <a:lnTo>
                      <a:pt x="31" y="6"/>
                    </a:lnTo>
                    <a:lnTo>
                      <a:pt x="30" y="6"/>
                    </a:lnTo>
                    <a:lnTo>
                      <a:pt x="29" y="7"/>
                    </a:lnTo>
                    <a:lnTo>
                      <a:pt x="28" y="7"/>
                    </a:lnTo>
                    <a:lnTo>
                      <a:pt x="28" y="7"/>
                    </a:lnTo>
                    <a:lnTo>
                      <a:pt x="25" y="7"/>
                    </a:lnTo>
                    <a:lnTo>
                      <a:pt x="23" y="7"/>
                    </a:lnTo>
                    <a:lnTo>
                      <a:pt x="22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17" y="11"/>
                    </a:lnTo>
                    <a:lnTo>
                      <a:pt x="16" y="13"/>
                    </a:lnTo>
                    <a:lnTo>
                      <a:pt x="12" y="11"/>
                    </a:lnTo>
                    <a:lnTo>
                      <a:pt x="8" y="10"/>
                    </a:lnTo>
                    <a:lnTo>
                      <a:pt x="5" y="10"/>
                    </a:lnTo>
                    <a:lnTo>
                      <a:pt x="4" y="11"/>
                    </a:lnTo>
                    <a:lnTo>
                      <a:pt x="0" y="15"/>
                    </a:lnTo>
                    <a:lnTo>
                      <a:pt x="1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19"/>
                    </a:lnTo>
                    <a:lnTo>
                      <a:pt x="2" y="21"/>
                    </a:lnTo>
                    <a:lnTo>
                      <a:pt x="3" y="22"/>
                    </a:lnTo>
                    <a:lnTo>
                      <a:pt x="2" y="26"/>
                    </a:lnTo>
                    <a:lnTo>
                      <a:pt x="5" y="29"/>
                    </a:lnTo>
                    <a:lnTo>
                      <a:pt x="5" y="31"/>
                    </a:lnTo>
                    <a:lnTo>
                      <a:pt x="3" y="32"/>
                    </a:lnTo>
                    <a:lnTo>
                      <a:pt x="3" y="33"/>
                    </a:lnTo>
                    <a:close/>
                  </a:path>
                </a:pathLst>
              </a:custGeom>
              <a:solidFill>
                <a:srgbClr val="6B92F5"/>
              </a:solidFill>
              <a:ln w="9525" cap="flat" cmpd="sng">
                <a:solidFill>
                  <a:srgbClr val="5786E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2" name="Freeform 1498"/>
              <p:cNvSpPr>
                <a:spLocks/>
              </p:cNvSpPr>
              <p:nvPr/>
            </p:nvSpPr>
            <p:spPr bwMode="auto">
              <a:xfrm>
                <a:off x="5257800" y="3987821"/>
                <a:ext cx="73025" cy="44450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3" y="17"/>
                  </a:cxn>
                  <a:cxn ang="0">
                    <a:pos x="12" y="14"/>
                  </a:cxn>
                  <a:cxn ang="0">
                    <a:pos x="13" y="8"/>
                  </a:cxn>
                  <a:cxn ang="0">
                    <a:pos x="27" y="9"/>
                  </a:cxn>
                  <a:cxn ang="0">
                    <a:pos x="46" y="0"/>
                  </a:cxn>
                  <a:cxn ang="0">
                    <a:pos x="46" y="1"/>
                  </a:cxn>
                  <a:cxn ang="0">
                    <a:pos x="33" y="11"/>
                  </a:cxn>
                  <a:cxn ang="0">
                    <a:pos x="36" y="18"/>
                  </a:cxn>
                  <a:cxn ang="0">
                    <a:pos x="27" y="21"/>
                  </a:cxn>
                  <a:cxn ang="0">
                    <a:pos x="15" y="28"/>
                  </a:cxn>
                  <a:cxn ang="0">
                    <a:pos x="13" y="28"/>
                  </a:cxn>
                  <a:cxn ang="0">
                    <a:pos x="8" y="26"/>
                  </a:cxn>
                  <a:cxn ang="0">
                    <a:pos x="2" y="23"/>
                  </a:cxn>
                  <a:cxn ang="0">
                    <a:pos x="0" y="15"/>
                  </a:cxn>
                </a:cxnLst>
                <a:rect l="0" t="0" r="r" b="b"/>
                <a:pathLst>
                  <a:path w="46" h="28">
                    <a:moveTo>
                      <a:pt x="0" y="15"/>
                    </a:moveTo>
                    <a:lnTo>
                      <a:pt x="3" y="17"/>
                    </a:lnTo>
                    <a:lnTo>
                      <a:pt x="12" y="14"/>
                    </a:lnTo>
                    <a:lnTo>
                      <a:pt x="13" y="8"/>
                    </a:lnTo>
                    <a:lnTo>
                      <a:pt x="27" y="9"/>
                    </a:lnTo>
                    <a:lnTo>
                      <a:pt x="46" y="0"/>
                    </a:lnTo>
                    <a:lnTo>
                      <a:pt x="46" y="1"/>
                    </a:lnTo>
                    <a:lnTo>
                      <a:pt x="33" y="11"/>
                    </a:lnTo>
                    <a:lnTo>
                      <a:pt x="36" y="18"/>
                    </a:lnTo>
                    <a:lnTo>
                      <a:pt x="27" y="21"/>
                    </a:lnTo>
                    <a:lnTo>
                      <a:pt x="15" y="28"/>
                    </a:lnTo>
                    <a:lnTo>
                      <a:pt x="13" y="28"/>
                    </a:lnTo>
                    <a:lnTo>
                      <a:pt x="8" y="26"/>
                    </a:lnTo>
                    <a:lnTo>
                      <a:pt x="2" y="23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6B92F5"/>
              </a:solidFill>
              <a:ln w="9525" cap="flat" cmpd="sng">
                <a:solidFill>
                  <a:srgbClr val="5786E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3" name="Freeform 1499"/>
              <p:cNvSpPr>
                <a:spLocks/>
              </p:cNvSpPr>
              <p:nvPr/>
            </p:nvSpPr>
            <p:spPr bwMode="auto">
              <a:xfrm>
                <a:off x="6323013" y="3371871"/>
                <a:ext cx="1508125" cy="1047750"/>
              </a:xfrm>
              <a:custGeom>
                <a:avLst/>
                <a:gdLst/>
                <a:ahLst/>
                <a:cxnLst>
                  <a:cxn ang="0">
                    <a:pos x="840" y="88"/>
                  </a:cxn>
                  <a:cxn ang="0">
                    <a:pos x="732" y="24"/>
                  </a:cxn>
                  <a:cxn ang="0">
                    <a:pos x="668" y="88"/>
                  </a:cxn>
                  <a:cxn ang="0">
                    <a:pos x="668" y="88"/>
                  </a:cxn>
                  <a:cxn ang="0">
                    <a:pos x="670" y="90"/>
                  </a:cxn>
                  <a:cxn ang="0">
                    <a:pos x="672" y="92"/>
                  </a:cxn>
                  <a:cxn ang="0">
                    <a:pos x="676" y="92"/>
                  </a:cxn>
                  <a:cxn ang="0">
                    <a:pos x="676" y="94"/>
                  </a:cxn>
                  <a:cxn ang="0">
                    <a:pos x="678" y="94"/>
                  </a:cxn>
                  <a:cxn ang="0">
                    <a:pos x="678" y="94"/>
                  </a:cxn>
                  <a:cxn ang="0">
                    <a:pos x="676" y="92"/>
                  </a:cxn>
                  <a:cxn ang="0">
                    <a:pos x="674" y="92"/>
                  </a:cxn>
                  <a:cxn ang="0">
                    <a:pos x="672" y="90"/>
                  </a:cxn>
                  <a:cxn ang="0">
                    <a:pos x="668" y="90"/>
                  </a:cxn>
                  <a:cxn ang="0">
                    <a:pos x="668" y="88"/>
                  </a:cxn>
                  <a:cxn ang="0">
                    <a:pos x="658" y="108"/>
                  </a:cxn>
                  <a:cxn ang="0">
                    <a:pos x="712" y="158"/>
                  </a:cxn>
                  <a:cxn ang="0">
                    <a:pos x="598" y="202"/>
                  </a:cxn>
                  <a:cxn ang="0">
                    <a:pos x="480" y="276"/>
                  </a:cxn>
                  <a:cxn ang="0">
                    <a:pos x="326" y="202"/>
                  </a:cxn>
                  <a:cxn ang="0">
                    <a:pos x="226" y="118"/>
                  </a:cxn>
                  <a:cxn ang="0">
                    <a:pos x="222" y="114"/>
                  </a:cxn>
                  <a:cxn ang="0">
                    <a:pos x="220" y="116"/>
                  </a:cxn>
                  <a:cxn ang="0">
                    <a:pos x="218" y="122"/>
                  </a:cxn>
                  <a:cxn ang="0">
                    <a:pos x="218" y="122"/>
                  </a:cxn>
                  <a:cxn ang="0">
                    <a:pos x="218" y="122"/>
                  </a:cxn>
                  <a:cxn ang="0">
                    <a:pos x="222" y="114"/>
                  </a:cxn>
                  <a:cxn ang="0">
                    <a:pos x="218" y="108"/>
                  </a:cxn>
                  <a:cxn ang="0">
                    <a:pos x="208" y="114"/>
                  </a:cxn>
                  <a:cxn ang="0">
                    <a:pos x="142" y="142"/>
                  </a:cxn>
                  <a:cxn ang="0">
                    <a:pos x="88" y="256"/>
                  </a:cxn>
                  <a:cxn ang="0">
                    <a:pos x="4" y="306"/>
                  </a:cxn>
                  <a:cxn ang="0">
                    <a:pos x="14" y="350"/>
                  </a:cxn>
                  <a:cxn ang="0">
                    <a:pos x="30" y="370"/>
                  </a:cxn>
                  <a:cxn ang="0">
                    <a:pos x="94" y="390"/>
                  </a:cxn>
                  <a:cxn ang="0">
                    <a:pos x="84" y="444"/>
                  </a:cxn>
                  <a:cxn ang="0">
                    <a:pos x="108" y="488"/>
                  </a:cxn>
                  <a:cxn ang="0">
                    <a:pos x="148" y="508"/>
                  </a:cxn>
                  <a:cxn ang="0">
                    <a:pos x="218" y="536"/>
                  </a:cxn>
                  <a:cxn ang="0">
                    <a:pos x="262" y="546"/>
                  </a:cxn>
                  <a:cxn ang="0">
                    <a:pos x="316" y="512"/>
                  </a:cxn>
                  <a:cxn ang="0">
                    <a:pos x="370" y="528"/>
                  </a:cxn>
                  <a:cxn ang="0">
                    <a:pos x="376" y="586"/>
                  </a:cxn>
                  <a:cxn ang="0">
                    <a:pos x="400" y="616"/>
                  </a:cxn>
                  <a:cxn ang="0">
                    <a:pos x="420" y="640"/>
                  </a:cxn>
                  <a:cxn ang="0">
                    <a:pos x="500" y="616"/>
                  </a:cxn>
                  <a:cxn ang="0">
                    <a:pos x="534" y="640"/>
                  </a:cxn>
                  <a:cxn ang="0">
                    <a:pos x="608" y="630"/>
                  </a:cxn>
                  <a:cxn ang="0">
                    <a:pos x="632" y="626"/>
                  </a:cxn>
                  <a:cxn ang="0">
                    <a:pos x="702" y="582"/>
                  </a:cxn>
                  <a:cxn ang="0">
                    <a:pos x="742" y="512"/>
                  </a:cxn>
                  <a:cxn ang="0">
                    <a:pos x="742" y="472"/>
                  </a:cxn>
                  <a:cxn ang="0">
                    <a:pos x="716" y="398"/>
                  </a:cxn>
                  <a:cxn ang="0">
                    <a:pos x="752" y="360"/>
                  </a:cxn>
                  <a:cxn ang="0">
                    <a:pos x="702" y="354"/>
                  </a:cxn>
                  <a:cxn ang="0">
                    <a:pos x="706" y="320"/>
                  </a:cxn>
                  <a:cxn ang="0">
                    <a:pos x="756" y="290"/>
                  </a:cxn>
                  <a:cxn ang="0">
                    <a:pos x="762" y="316"/>
                  </a:cxn>
                  <a:cxn ang="0">
                    <a:pos x="818" y="262"/>
                  </a:cxn>
                  <a:cxn ang="0">
                    <a:pos x="890" y="252"/>
                  </a:cxn>
                  <a:cxn ang="0">
                    <a:pos x="950" y="118"/>
                  </a:cxn>
                </a:cxnLst>
                <a:rect l="0" t="0" r="r" b="b"/>
                <a:pathLst>
                  <a:path w="950" h="660">
                    <a:moveTo>
                      <a:pt x="890" y="118"/>
                    </a:moveTo>
                    <a:lnTo>
                      <a:pt x="890" y="118"/>
                    </a:lnTo>
                    <a:lnTo>
                      <a:pt x="880" y="98"/>
                    </a:lnTo>
                    <a:lnTo>
                      <a:pt x="880" y="98"/>
                    </a:lnTo>
                    <a:lnTo>
                      <a:pt x="840" y="88"/>
                    </a:lnTo>
                    <a:lnTo>
                      <a:pt x="840" y="88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746" y="0"/>
                    </a:lnTo>
                    <a:lnTo>
                      <a:pt x="746" y="0"/>
                    </a:lnTo>
                    <a:lnTo>
                      <a:pt x="732" y="24"/>
                    </a:lnTo>
                    <a:lnTo>
                      <a:pt x="732" y="24"/>
                    </a:lnTo>
                    <a:lnTo>
                      <a:pt x="702" y="78"/>
                    </a:lnTo>
                    <a:lnTo>
                      <a:pt x="702" y="78"/>
                    </a:lnTo>
                    <a:lnTo>
                      <a:pt x="672" y="78"/>
                    </a:lnTo>
                    <a:lnTo>
                      <a:pt x="672" y="7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90"/>
                    </a:lnTo>
                    <a:lnTo>
                      <a:pt x="668" y="90"/>
                    </a:lnTo>
                    <a:lnTo>
                      <a:pt x="670" y="90"/>
                    </a:lnTo>
                    <a:lnTo>
                      <a:pt x="670" y="90"/>
                    </a:lnTo>
                    <a:lnTo>
                      <a:pt x="670" y="90"/>
                    </a:lnTo>
                    <a:lnTo>
                      <a:pt x="670" y="90"/>
                    </a:lnTo>
                    <a:lnTo>
                      <a:pt x="672" y="90"/>
                    </a:lnTo>
                    <a:lnTo>
                      <a:pt x="672" y="90"/>
                    </a:lnTo>
                    <a:lnTo>
                      <a:pt x="672" y="92"/>
                    </a:lnTo>
                    <a:lnTo>
                      <a:pt x="672" y="92"/>
                    </a:lnTo>
                    <a:lnTo>
                      <a:pt x="674" y="92"/>
                    </a:lnTo>
                    <a:lnTo>
                      <a:pt x="674" y="92"/>
                    </a:lnTo>
                    <a:lnTo>
                      <a:pt x="674" y="92"/>
                    </a:lnTo>
                    <a:lnTo>
                      <a:pt x="674" y="92"/>
                    </a:lnTo>
                    <a:lnTo>
                      <a:pt x="676" y="92"/>
                    </a:lnTo>
                    <a:lnTo>
                      <a:pt x="676" y="92"/>
                    </a:lnTo>
                    <a:lnTo>
                      <a:pt x="676" y="92"/>
                    </a:lnTo>
                    <a:lnTo>
                      <a:pt x="676" y="92"/>
                    </a:lnTo>
                    <a:lnTo>
                      <a:pt x="676" y="92"/>
                    </a:lnTo>
                    <a:lnTo>
                      <a:pt x="676" y="92"/>
                    </a:lnTo>
                    <a:lnTo>
                      <a:pt x="676" y="94"/>
                    </a:lnTo>
                    <a:lnTo>
                      <a:pt x="676" y="94"/>
                    </a:lnTo>
                    <a:lnTo>
                      <a:pt x="676" y="94"/>
                    </a:lnTo>
                    <a:lnTo>
                      <a:pt x="676" y="94"/>
                    </a:lnTo>
                    <a:lnTo>
                      <a:pt x="678" y="94"/>
                    </a:lnTo>
                    <a:lnTo>
                      <a:pt x="678" y="94"/>
                    </a:lnTo>
                    <a:lnTo>
                      <a:pt x="678" y="94"/>
                    </a:lnTo>
                    <a:lnTo>
                      <a:pt x="678" y="94"/>
                    </a:lnTo>
                    <a:lnTo>
                      <a:pt x="678" y="94"/>
                    </a:lnTo>
                    <a:lnTo>
                      <a:pt x="678" y="94"/>
                    </a:lnTo>
                    <a:lnTo>
                      <a:pt x="678" y="94"/>
                    </a:lnTo>
                    <a:lnTo>
                      <a:pt x="678" y="94"/>
                    </a:lnTo>
                    <a:lnTo>
                      <a:pt x="678" y="94"/>
                    </a:lnTo>
                    <a:lnTo>
                      <a:pt x="678" y="94"/>
                    </a:lnTo>
                    <a:lnTo>
                      <a:pt x="676" y="94"/>
                    </a:lnTo>
                    <a:lnTo>
                      <a:pt x="676" y="94"/>
                    </a:lnTo>
                    <a:lnTo>
                      <a:pt x="676" y="94"/>
                    </a:lnTo>
                    <a:lnTo>
                      <a:pt x="676" y="94"/>
                    </a:lnTo>
                    <a:lnTo>
                      <a:pt x="676" y="92"/>
                    </a:lnTo>
                    <a:lnTo>
                      <a:pt x="676" y="92"/>
                    </a:lnTo>
                    <a:lnTo>
                      <a:pt x="676" y="92"/>
                    </a:lnTo>
                    <a:lnTo>
                      <a:pt x="676" y="92"/>
                    </a:lnTo>
                    <a:lnTo>
                      <a:pt x="676" y="92"/>
                    </a:lnTo>
                    <a:lnTo>
                      <a:pt x="676" y="92"/>
                    </a:lnTo>
                    <a:lnTo>
                      <a:pt x="674" y="92"/>
                    </a:lnTo>
                    <a:lnTo>
                      <a:pt x="674" y="92"/>
                    </a:lnTo>
                    <a:lnTo>
                      <a:pt x="674" y="92"/>
                    </a:lnTo>
                    <a:lnTo>
                      <a:pt x="674" y="92"/>
                    </a:lnTo>
                    <a:lnTo>
                      <a:pt x="672" y="92"/>
                    </a:lnTo>
                    <a:lnTo>
                      <a:pt x="672" y="92"/>
                    </a:lnTo>
                    <a:lnTo>
                      <a:pt x="672" y="90"/>
                    </a:lnTo>
                    <a:lnTo>
                      <a:pt x="672" y="90"/>
                    </a:lnTo>
                    <a:lnTo>
                      <a:pt x="670" y="90"/>
                    </a:lnTo>
                    <a:lnTo>
                      <a:pt x="670" y="90"/>
                    </a:lnTo>
                    <a:lnTo>
                      <a:pt x="670" y="90"/>
                    </a:lnTo>
                    <a:lnTo>
                      <a:pt x="670" y="90"/>
                    </a:lnTo>
                    <a:lnTo>
                      <a:pt x="668" y="90"/>
                    </a:lnTo>
                    <a:lnTo>
                      <a:pt x="668" y="90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58" y="108"/>
                    </a:lnTo>
                    <a:lnTo>
                      <a:pt x="658" y="108"/>
                    </a:lnTo>
                    <a:lnTo>
                      <a:pt x="658" y="132"/>
                    </a:lnTo>
                    <a:lnTo>
                      <a:pt x="658" y="132"/>
                    </a:lnTo>
                    <a:lnTo>
                      <a:pt x="702" y="138"/>
                    </a:lnTo>
                    <a:lnTo>
                      <a:pt x="702" y="138"/>
                    </a:lnTo>
                    <a:lnTo>
                      <a:pt x="712" y="158"/>
                    </a:lnTo>
                    <a:lnTo>
                      <a:pt x="712" y="158"/>
                    </a:lnTo>
                    <a:lnTo>
                      <a:pt x="668" y="172"/>
                    </a:lnTo>
                    <a:lnTo>
                      <a:pt x="668" y="172"/>
                    </a:lnTo>
                    <a:lnTo>
                      <a:pt x="632" y="188"/>
                    </a:lnTo>
                    <a:lnTo>
                      <a:pt x="632" y="188"/>
                    </a:lnTo>
                    <a:lnTo>
                      <a:pt x="598" y="202"/>
                    </a:lnTo>
                    <a:lnTo>
                      <a:pt x="598" y="202"/>
                    </a:lnTo>
                    <a:lnTo>
                      <a:pt x="588" y="236"/>
                    </a:lnTo>
                    <a:lnTo>
                      <a:pt x="588" y="236"/>
                    </a:lnTo>
                    <a:lnTo>
                      <a:pt x="534" y="242"/>
                    </a:lnTo>
                    <a:lnTo>
                      <a:pt x="534" y="242"/>
                    </a:lnTo>
                    <a:lnTo>
                      <a:pt x="480" y="276"/>
                    </a:lnTo>
                    <a:lnTo>
                      <a:pt x="480" y="276"/>
                    </a:lnTo>
                    <a:lnTo>
                      <a:pt x="430" y="252"/>
                    </a:lnTo>
                    <a:lnTo>
                      <a:pt x="430" y="252"/>
                    </a:lnTo>
                    <a:lnTo>
                      <a:pt x="370" y="246"/>
                    </a:lnTo>
                    <a:lnTo>
                      <a:pt x="370" y="246"/>
                    </a:lnTo>
                    <a:lnTo>
                      <a:pt x="326" y="202"/>
                    </a:lnTo>
                    <a:lnTo>
                      <a:pt x="326" y="202"/>
                    </a:lnTo>
                    <a:lnTo>
                      <a:pt x="262" y="182"/>
                    </a:lnTo>
                    <a:lnTo>
                      <a:pt x="262" y="182"/>
                    </a:lnTo>
                    <a:lnTo>
                      <a:pt x="256" y="132"/>
                    </a:lnTo>
                    <a:lnTo>
                      <a:pt x="256" y="132"/>
                    </a:lnTo>
                    <a:lnTo>
                      <a:pt x="226" y="118"/>
                    </a:lnTo>
                    <a:lnTo>
                      <a:pt x="226" y="118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0" y="116"/>
                    </a:lnTo>
                    <a:lnTo>
                      <a:pt x="220" y="116"/>
                    </a:lnTo>
                    <a:lnTo>
                      <a:pt x="218" y="120"/>
                    </a:lnTo>
                    <a:lnTo>
                      <a:pt x="218" y="120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4"/>
                    </a:lnTo>
                    <a:lnTo>
                      <a:pt x="218" y="124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0"/>
                    </a:lnTo>
                    <a:lnTo>
                      <a:pt x="218" y="120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18" y="108"/>
                    </a:lnTo>
                    <a:lnTo>
                      <a:pt x="218" y="108"/>
                    </a:lnTo>
                    <a:lnTo>
                      <a:pt x="208" y="114"/>
                    </a:lnTo>
                    <a:lnTo>
                      <a:pt x="208" y="114"/>
                    </a:lnTo>
                    <a:lnTo>
                      <a:pt x="208" y="124"/>
                    </a:lnTo>
                    <a:lnTo>
                      <a:pt x="208" y="124"/>
                    </a:lnTo>
                    <a:lnTo>
                      <a:pt x="208" y="114"/>
                    </a:lnTo>
                    <a:lnTo>
                      <a:pt x="208" y="114"/>
                    </a:lnTo>
                    <a:lnTo>
                      <a:pt x="192" y="118"/>
                    </a:lnTo>
                    <a:lnTo>
                      <a:pt x="192" y="118"/>
                    </a:lnTo>
                    <a:lnTo>
                      <a:pt x="182" y="148"/>
                    </a:lnTo>
                    <a:lnTo>
                      <a:pt x="182" y="148"/>
                    </a:lnTo>
                    <a:lnTo>
                      <a:pt x="142" y="142"/>
                    </a:lnTo>
                    <a:lnTo>
                      <a:pt x="142" y="142"/>
                    </a:lnTo>
                    <a:lnTo>
                      <a:pt x="132" y="192"/>
                    </a:lnTo>
                    <a:lnTo>
                      <a:pt x="132" y="192"/>
                    </a:lnTo>
                    <a:lnTo>
                      <a:pt x="98" y="198"/>
                    </a:lnTo>
                    <a:lnTo>
                      <a:pt x="98" y="198"/>
                    </a:lnTo>
                    <a:lnTo>
                      <a:pt x="88" y="256"/>
                    </a:lnTo>
                    <a:lnTo>
                      <a:pt x="88" y="256"/>
                    </a:lnTo>
                    <a:lnTo>
                      <a:pt x="68" y="276"/>
                    </a:lnTo>
                    <a:lnTo>
                      <a:pt x="68" y="276"/>
                    </a:lnTo>
                    <a:lnTo>
                      <a:pt x="44" y="296"/>
                    </a:lnTo>
                    <a:lnTo>
                      <a:pt x="44" y="296"/>
                    </a:lnTo>
                    <a:lnTo>
                      <a:pt x="4" y="306"/>
                    </a:lnTo>
                    <a:lnTo>
                      <a:pt x="4" y="306"/>
                    </a:lnTo>
                    <a:lnTo>
                      <a:pt x="0" y="326"/>
                    </a:lnTo>
                    <a:lnTo>
                      <a:pt x="0" y="326"/>
                    </a:lnTo>
                    <a:lnTo>
                      <a:pt x="10" y="334"/>
                    </a:lnTo>
                    <a:lnTo>
                      <a:pt x="10" y="334"/>
                    </a:lnTo>
                    <a:lnTo>
                      <a:pt x="14" y="350"/>
                    </a:lnTo>
                    <a:lnTo>
                      <a:pt x="14" y="350"/>
                    </a:lnTo>
                    <a:lnTo>
                      <a:pt x="4" y="354"/>
                    </a:lnTo>
                    <a:lnTo>
                      <a:pt x="4" y="354"/>
                    </a:lnTo>
                    <a:lnTo>
                      <a:pt x="14" y="364"/>
                    </a:lnTo>
                    <a:lnTo>
                      <a:pt x="14" y="364"/>
                    </a:lnTo>
                    <a:lnTo>
                      <a:pt x="30" y="370"/>
                    </a:lnTo>
                    <a:lnTo>
                      <a:pt x="30" y="370"/>
                    </a:lnTo>
                    <a:lnTo>
                      <a:pt x="44" y="390"/>
                    </a:lnTo>
                    <a:lnTo>
                      <a:pt x="44" y="390"/>
                    </a:lnTo>
                    <a:lnTo>
                      <a:pt x="64" y="390"/>
                    </a:lnTo>
                    <a:lnTo>
                      <a:pt x="64" y="390"/>
                    </a:lnTo>
                    <a:lnTo>
                      <a:pt x="94" y="390"/>
                    </a:lnTo>
                    <a:lnTo>
                      <a:pt x="94" y="390"/>
                    </a:lnTo>
                    <a:lnTo>
                      <a:pt x="98" y="398"/>
                    </a:lnTo>
                    <a:lnTo>
                      <a:pt x="98" y="398"/>
                    </a:lnTo>
                    <a:lnTo>
                      <a:pt x="78" y="428"/>
                    </a:lnTo>
                    <a:lnTo>
                      <a:pt x="78" y="428"/>
                    </a:lnTo>
                    <a:lnTo>
                      <a:pt x="84" y="444"/>
                    </a:lnTo>
                    <a:lnTo>
                      <a:pt x="84" y="444"/>
                    </a:lnTo>
                    <a:lnTo>
                      <a:pt x="74" y="458"/>
                    </a:lnTo>
                    <a:lnTo>
                      <a:pt x="74" y="458"/>
                    </a:lnTo>
                    <a:lnTo>
                      <a:pt x="84" y="478"/>
                    </a:lnTo>
                    <a:lnTo>
                      <a:pt x="84" y="478"/>
                    </a:lnTo>
                    <a:lnTo>
                      <a:pt x="108" y="488"/>
                    </a:lnTo>
                    <a:lnTo>
                      <a:pt x="108" y="488"/>
                    </a:lnTo>
                    <a:lnTo>
                      <a:pt x="104" y="492"/>
                    </a:lnTo>
                    <a:lnTo>
                      <a:pt x="104" y="492"/>
                    </a:lnTo>
                    <a:lnTo>
                      <a:pt x="114" y="492"/>
                    </a:lnTo>
                    <a:lnTo>
                      <a:pt x="114" y="492"/>
                    </a:lnTo>
                    <a:lnTo>
                      <a:pt x="148" y="508"/>
                    </a:lnTo>
                    <a:lnTo>
                      <a:pt x="148" y="508"/>
                    </a:lnTo>
                    <a:lnTo>
                      <a:pt x="178" y="522"/>
                    </a:lnTo>
                    <a:lnTo>
                      <a:pt x="178" y="522"/>
                    </a:lnTo>
                    <a:lnTo>
                      <a:pt x="208" y="528"/>
                    </a:lnTo>
                    <a:lnTo>
                      <a:pt x="208" y="528"/>
                    </a:lnTo>
                    <a:lnTo>
                      <a:pt x="218" y="536"/>
                    </a:lnTo>
                    <a:lnTo>
                      <a:pt x="218" y="536"/>
                    </a:lnTo>
                    <a:lnTo>
                      <a:pt x="226" y="536"/>
                    </a:lnTo>
                    <a:lnTo>
                      <a:pt x="226" y="536"/>
                    </a:lnTo>
                    <a:lnTo>
                      <a:pt x="242" y="546"/>
                    </a:lnTo>
                    <a:lnTo>
                      <a:pt x="242" y="546"/>
                    </a:lnTo>
                    <a:lnTo>
                      <a:pt x="262" y="546"/>
                    </a:lnTo>
                    <a:lnTo>
                      <a:pt x="262" y="546"/>
                    </a:lnTo>
                    <a:lnTo>
                      <a:pt x="282" y="546"/>
                    </a:lnTo>
                    <a:lnTo>
                      <a:pt x="282" y="546"/>
                    </a:lnTo>
                    <a:lnTo>
                      <a:pt x="296" y="528"/>
                    </a:lnTo>
                    <a:lnTo>
                      <a:pt x="296" y="528"/>
                    </a:lnTo>
                    <a:lnTo>
                      <a:pt x="316" y="512"/>
                    </a:lnTo>
                    <a:lnTo>
                      <a:pt x="316" y="512"/>
                    </a:lnTo>
                    <a:lnTo>
                      <a:pt x="340" y="512"/>
                    </a:lnTo>
                    <a:lnTo>
                      <a:pt x="340" y="512"/>
                    </a:lnTo>
                    <a:lnTo>
                      <a:pt x="360" y="528"/>
                    </a:lnTo>
                    <a:lnTo>
                      <a:pt x="360" y="528"/>
                    </a:lnTo>
                    <a:lnTo>
                      <a:pt x="370" y="528"/>
                    </a:lnTo>
                    <a:lnTo>
                      <a:pt x="370" y="528"/>
                    </a:lnTo>
                    <a:lnTo>
                      <a:pt x="380" y="532"/>
                    </a:lnTo>
                    <a:lnTo>
                      <a:pt x="380" y="532"/>
                    </a:lnTo>
                    <a:lnTo>
                      <a:pt x="386" y="556"/>
                    </a:lnTo>
                    <a:lnTo>
                      <a:pt x="386" y="556"/>
                    </a:lnTo>
                    <a:lnTo>
                      <a:pt x="376" y="586"/>
                    </a:lnTo>
                    <a:lnTo>
                      <a:pt x="376" y="586"/>
                    </a:lnTo>
                    <a:lnTo>
                      <a:pt x="376" y="596"/>
                    </a:lnTo>
                    <a:lnTo>
                      <a:pt x="376" y="596"/>
                    </a:lnTo>
                    <a:lnTo>
                      <a:pt x="390" y="600"/>
                    </a:lnTo>
                    <a:lnTo>
                      <a:pt x="390" y="600"/>
                    </a:lnTo>
                    <a:lnTo>
                      <a:pt x="400" y="616"/>
                    </a:lnTo>
                    <a:lnTo>
                      <a:pt x="400" y="616"/>
                    </a:lnTo>
                    <a:lnTo>
                      <a:pt x="400" y="626"/>
                    </a:lnTo>
                    <a:lnTo>
                      <a:pt x="400" y="626"/>
                    </a:lnTo>
                    <a:lnTo>
                      <a:pt x="424" y="636"/>
                    </a:lnTo>
                    <a:lnTo>
                      <a:pt x="424" y="636"/>
                    </a:lnTo>
                    <a:lnTo>
                      <a:pt x="420" y="640"/>
                    </a:lnTo>
                    <a:lnTo>
                      <a:pt x="420" y="640"/>
                    </a:lnTo>
                    <a:lnTo>
                      <a:pt x="444" y="636"/>
                    </a:lnTo>
                    <a:lnTo>
                      <a:pt x="444" y="636"/>
                    </a:lnTo>
                    <a:lnTo>
                      <a:pt x="450" y="616"/>
                    </a:lnTo>
                    <a:lnTo>
                      <a:pt x="450" y="616"/>
                    </a:lnTo>
                    <a:lnTo>
                      <a:pt x="500" y="616"/>
                    </a:lnTo>
                    <a:lnTo>
                      <a:pt x="500" y="616"/>
                    </a:lnTo>
                    <a:lnTo>
                      <a:pt x="518" y="630"/>
                    </a:lnTo>
                    <a:lnTo>
                      <a:pt x="518" y="630"/>
                    </a:lnTo>
                    <a:lnTo>
                      <a:pt x="524" y="646"/>
                    </a:lnTo>
                    <a:lnTo>
                      <a:pt x="524" y="646"/>
                    </a:lnTo>
                    <a:lnTo>
                      <a:pt x="534" y="640"/>
                    </a:lnTo>
                    <a:lnTo>
                      <a:pt x="534" y="640"/>
                    </a:lnTo>
                    <a:lnTo>
                      <a:pt x="568" y="660"/>
                    </a:lnTo>
                    <a:lnTo>
                      <a:pt x="568" y="660"/>
                    </a:lnTo>
                    <a:lnTo>
                      <a:pt x="568" y="646"/>
                    </a:lnTo>
                    <a:lnTo>
                      <a:pt x="568" y="646"/>
                    </a:lnTo>
                    <a:lnTo>
                      <a:pt x="608" y="630"/>
                    </a:lnTo>
                    <a:lnTo>
                      <a:pt x="608" y="630"/>
                    </a:lnTo>
                    <a:lnTo>
                      <a:pt x="612" y="626"/>
                    </a:lnTo>
                    <a:lnTo>
                      <a:pt x="612" y="626"/>
                    </a:lnTo>
                    <a:lnTo>
                      <a:pt x="622" y="620"/>
                    </a:lnTo>
                    <a:lnTo>
                      <a:pt x="622" y="620"/>
                    </a:lnTo>
                    <a:lnTo>
                      <a:pt x="632" y="626"/>
                    </a:lnTo>
                    <a:lnTo>
                      <a:pt x="632" y="626"/>
                    </a:lnTo>
                    <a:lnTo>
                      <a:pt x="652" y="616"/>
                    </a:lnTo>
                    <a:lnTo>
                      <a:pt x="652" y="616"/>
                    </a:lnTo>
                    <a:lnTo>
                      <a:pt x="678" y="600"/>
                    </a:lnTo>
                    <a:lnTo>
                      <a:pt x="678" y="600"/>
                    </a:lnTo>
                    <a:lnTo>
                      <a:pt x="702" y="582"/>
                    </a:lnTo>
                    <a:lnTo>
                      <a:pt x="702" y="582"/>
                    </a:lnTo>
                    <a:lnTo>
                      <a:pt x="712" y="562"/>
                    </a:lnTo>
                    <a:lnTo>
                      <a:pt x="712" y="562"/>
                    </a:lnTo>
                    <a:lnTo>
                      <a:pt x="726" y="542"/>
                    </a:lnTo>
                    <a:lnTo>
                      <a:pt x="726" y="542"/>
                    </a:lnTo>
                    <a:lnTo>
                      <a:pt x="742" y="512"/>
                    </a:lnTo>
                    <a:lnTo>
                      <a:pt x="742" y="512"/>
                    </a:lnTo>
                    <a:lnTo>
                      <a:pt x="742" y="498"/>
                    </a:lnTo>
                    <a:lnTo>
                      <a:pt x="742" y="498"/>
                    </a:lnTo>
                    <a:lnTo>
                      <a:pt x="736" y="488"/>
                    </a:lnTo>
                    <a:lnTo>
                      <a:pt x="736" y="488"/>
                    </a:lnTo>
                    <a:lnTo>
                      <a:pt x="742" y="472"/>
                    </a:lnTo>
                    <a:lnTo>
                      <a:pt x="742" y="472"/>
                    </a:lnTo>
                    <a:lnTo>
                      <a:pt x="736" y="454"/>
                    </a:lnTo>
                    <a:lnTo>
                      <a:pt x="736" y="454"/>
                    </a:lnTo>
                    <a:lnTo>
                      <a:pt x="712" y="404"/>
                    </a:lnTo>
                    <a:lnTo>
                      <a:pt x="712" y="404"/>
                    </a:lnTo>
                    <a:lnTo>
                      <a:pt x="716" y="398"/>
                    </a:lnTo>
                    <a:lnTo>
                      <a:pt x="716" y="398"/>
                    </a:lnTo>
                    <a:lnTo>
                      <a:pt x="736" y="374"/>
                    </a:lnTo>
                    <a:lnTo>
                      <a:pt x="752" y="370"/>
                    </a:lnTo>
                    <a:lnTo>
                      <a:pt x="752" y="370"/>
                    </a:lnTo>
                    <a:lnTo>
                      <a:pt x="754" y="368"/>
                    </a:lnTo>
                    <a:lnTo>
                      <a:pt x="754" y="364"/>
                    </a:lnTo>
                    <a:lnTo>
                      <a:pt x="752" y="360"/>
                    </a:lnTo>
                    <a:lnTo>
                      <a:pt x="752" y="360"/>
                    </a:lnTo>
                    <a:lnTo>
                      <a:pt x="726" y="354"/>
                    </a:lnTo>
                    <a:lnTo>
                      <a:pt x="726" y="354"/>
                    </a:lnTo>
                    <a:lnTo>
                      <a:pt x="712" y="360"/>
                    </a:lnTo>
                    <a:lnTo>
                      <a:pt x="712" y="360"/>
                    </a:lnTo>
                    <a:lnTo>
                      <a:pt x="702" y="354"/>
                    </a:lnTo>
                    <a:lnTo>
                      <a:pt x="702" y="354"/>
                    </a:lnTo>
                    <a:lnTo>
                      <a:pt x="692" y="340"/>
                    </a:lnTo>
                    <a:lnTo>
                      <a:pt x="692" y="340"/>
                    </a:lnTo>
                    <a:lnTo>
                      <a:pt x="682" y="330"/>
                    </a:lnTo>
                    <a:lnTo>
                      <a:pt x="682" y="330"/>
                    </a:lnTo>
                    <a:lnTo>
                      <a:pt x="706" y="320"/>
                    </a:lnTo>
                    <a:lnTo>
                      <a:pt x="706" y="320"/>
                    </a:lnTo>
                    <a:lnTo>
                      <a:pt x="722" y="306"/>
                    </a:lnTo>
                    <a:lnTo>
                      <a:pt x="722" y="306"/>
                    </a:lnTo>
                    <a:lnTo>
                      <a:pt x="746" y="290"/>
                    </a:lnTo>
                    <a:lnTo>
                      <a:pt x="746" y="290"/>
                    </a:lnTo>
                    <a:lnTo>
                      <a:pt x="756" y="290"/>
                    </a:lnTo>
                    <a:lnTo>
                      <a:pt x="756" y="290"/>
                    </a:lnTo>
                    <a:lnTo>
                      <a:pt x="742" y="310"/>
                    </a:lnTo>
                    <a:lnTo>
                      <a:pt x="742" y="310"/>
                    </a:lnTo>
                    <a:lnTo>
                      <a:pt x="752" y="320"/>
                    </a:lnTo>
                    <a:lnTo>
                      <a:pt x="752" y="320"/>
                    </a:lnTo>
                    <a:lnTo>
                      <a:pt x="762" y="316"/>
                    </a:lnTo>
                    <a:lnTo>
                      <a:pt x="762" y="316"/>
                    </a:lnTo>
                    <a:lnTo>
                      <a:pt x="786" y="306"/>
                    </a:lnTo>
                    <a:lnTo>
                      <a:pt x="792" y="284"/>
                    </a:lnTo>
                    <a:lnTo>
                      <a:pt x="806" y="272"/>
                    </a:lnTo>
                    <a:lnTo>
                      <a:pt x="820" y="282"/>
                    </a:lnTo>
                    <a:lnTo>
                      <a:pt x="818" y="262"/>
                    </a:lnTo>
                    <a:lnTo>
                      <a:pt x="838" y="250"/>
                    </a:lnTo>
                    <a:lnTo>
                      <a:pt x="864" y="254"/>
                    </a:lnTo>
                    <a:lnTo>
                      <a:pt x="864" y="254"/>
                    </a:lnTo>
                    <a:lnTo>
                      <a:pt x="876" y="246"/>
                    </a:lnTo>
                    <a:lnTo>
                      <a:pt x="876" y="246"/>
                    </a:lnTo>
                    <a:lnTo>
                      <a:pt x="890" y="252"/>
                    </a:lnTo>
                    <a:lnTo>
                      <a:pt x="890" y="252"/>
                    </a:lnTo>
                    <a:lnTo>
                      <a:pt x="900" y="198"/>
                    </a:lnTo>
                    <a:lnTo>
                      <a:pt x="924" y="192"/>
                    </a:lnTo>
                    <a:lnTo>
                      <a:pt x="924" y="192"/>
                    </a:lnTo>
                    <a:lnTo>
                      <a:pt x="950" y="118"/>
                    </a:lnTo>
                    <a:lnTo>
                      <a:pt x="950" y="118"/>
                    </a:lnTo>
                    <a:lnTo>
                      <a:pt x="890" y="118"/>
                    </a:lnTo>
                    <a:lnTo>
                      <a:pt x="890" y="118"/>
                    </a:lnTo>
                    <a:close/>
                  </a:path>
                </a:pathLst>
              </a:custGeom>
              <a:solidFill>
                <a:srgbClr val="6B92F5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4" name="Freeform 1500"/>
              <p:cNvSpPr>
                <a:spLocks/>
              </p:cNvSpPr>
              <p:nvPr/>
            </p:nvSpPr>
            <p:spPr bwMode="auto">
              <a:xfrm>
                <a:off x="7570788" y="3768746"/>
                <a:ext cx="123825" cy="155575"/>
              </a:xfrm>
              <a:custGeom>
                <a:avLst/>
                <a:gdLst/>
                <a:ahLst/>
                <a:cxnLst>
                  <a:cxn ang="0">
                    <a:pos x="32" y="12"/>
                  </a:cxn>
                  <a:cxn ang="0">
                    <a:pos x="34" y="32"/>
                  </a:cxn>
                  <a:cxn ang="0">
                    <a:pos x="20" y="22"/>
                  </a:cxn>
                  <a:cxn ang="0">
                    <a:pos x="6" y="34"/>
                  </a:cxn>
                  <a:cxn ang="0">
                    <a:pos x="0" y="56"/>
                  </a:cxn>
                  <a:cxn ang="0">
                    <a:pos x="0" y="56"/>
                  </a:cxn>
                  <a:cxn ang="0">
                    <a:pos x="6" y="56"/>
                  </a:cxn>
                  <a:cxn ang="0">
                    <a:pos x="6" y="56"/>
                  </a:cxn>
                  <a:cxn ang="0">
                    <a:pos x="10" y="56"/>
                  </a:cxn>
                  <a:cxn ang="0">
                    <a:pos x="10" y="56"/>
                  </a:cxn>
                  <a:cxn ang="0">
                    <a:pos x="30" y="70"/>
                  </a:cxn>
                  <a:cxn ang="0">
                    <a:pos x="34" y="84"/>
                  </a:cxn>
                  <a:cxn ang="0">
                    <a:pos x="34" y="84"/>
                  </a:cxn>
                  <a:cxn ang="0">
                    <a:pos x="36" y="92"/>
                  </a:cxn>
                  <a:cxn ang="0">
                    <a:pos x="40" y="98"/>
                  </a:cxn>
                  <a:cxn ang="0">
                    <a:pos x="70" y="88"/>
                  </a:cxn>
                  <a:cxn ang="0">
                    <a:pos x="70" y="84"/>
                  </a:cxn>
                  <a:cxn ang="0">
                    <a:pos x="70" y="84"/>
                  </a:cxn>
                  <a:cxn ang="0">
                    <a:pos x="68" y="82"/>
                  </a:cxn>
                  <a:cxn ang="0">
                    <a:pos x="66" y="78"/>
                  </a:cxn>
                  <a:cxn ang="0">
                    <a:pos x="64" y="76"/>
                  </a:cxn>
                  <a:cxn ang="0">
                    <a:pos x="64" y="76"/>
                  </a:cxn>
                  <a:cxn ang="0">
                    <a:pos x="64" y="60"/>
                  </a:cxn>
                  <a:cxn ang="0">
                    <a:pos x="64" y="60"/>
                  </a:cxn>
                  <a:cxn ang="0">
                    <a:pos x="64" y="46"/>
                  </a:cxn>
                  <a:cxn ang="0">
                    <a:pos x="64" y="46"/>
                  </a:cxn>
                  <a:cxn ang="0">
                    <a:pos x="54" y="26"/>
                  </a:cxn>
                  <a:cxn ang="0">
                    <a:pos x="54" y="26"/>
                  </a:cxn>
                  <a:cxn ang="0">
                    <a:pos x="64" y="16"/>
                  </a:cxn>
                  <a:cxn ang="0">
                    <a:pos x="64" y="16"/>
                  </a:cxn>
                  <a:cxn ang="0">
                    <a:pos x="78" y="4"/>
                  </a:cxn>
                  <a:cxn ang="0">
                    <a:pos x="52" y="0"/>
                  </a:cxn>
                  <a:cxn ang="0">
                    <a:pos x="32" y="12"/>
                  </a:cxn>
                </a:cxnLst>
                <a:rect l="0" t="0" r="r" b="b"/>
                <a:pathLst>
                  <a:path w="78" h="98">
                    <a:moveTo>
                      <a:pt x="32" y="12"/>
                    </a:moveTo>
                    <a:lnTo>
                      <a:pt x="34" y="32"/>
                    </a:lnTo>
                    <a:lnTo>
                      <a:pt x="20" y="22"/>
                    </a:lnTo>
                    <a:lnTo>
                      <a:pt x="6" y="3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6" y="56"/>
                    </a:lnTo>
                    <a:lnTo>
                      <a:pt x="6" y="56"/>
                    </a:lnTo>
                    <a:lnTo>
                      <a:pt x="10" y="56"/>
                    </a:lnTo>
                    <a:lnTo>
                      <a:pt x="10" y="56"/>
                    </a:lnTo>
                    <a:lnTo>
                      <a:pt x="30" y="70"/>
                    </a:lnTo>
                    <a:lnTo>
                      <a:pt x="34" y="84"/>
                    </a:lnTo>
                    <a:lnTo>
                      <a:pt x="34" y="84"/>
                    </a:lnTo>
                    <a:lnTo>
                      <a:pt x="36" y="92"/>
                    </a:lnTo>
                    <a:lnTo>
                      <a:pt x="40" y="98"/>
                    </a:lnTo>
                    <a:lnTo>
                      <a:pt x="70" y="88"/>
                    </a:lnTo>
                    <a:lnTo>
                      <a:pt x="70" y="84"/>
                    </a:lnTo>
                    <a:lnTo>
                      <a:pt x="70" y="84"/>
                    </a:lnTo>
                    <a:lnTo>
                      <a:pt x="68" y="82"/>
                    </a:lnTo>
                    <a:lnTo>
                      <a:pt x="66" y="78"/>
                    </a:lnTo>
                    <a:lnTo>
                      <a:pt x="64" y="76"/>
                    </a:lnTo>
                    <a:lnTo>
                      <a:pt x="64" y="76"/>
                    </a:lnTo>
                    <a:lnTo>
                      <a:pt x="64" y="60"/>
                    </a:lnTo>
                    <a:lnTo>
                      <a:pt x="64" y="60"/>
                    </a:lnTo>
                    <a:lnTo>
                      <a:pt x="64" y="46"/>
                    </a:lnTo>
                    <a:lnTo>
                      <a:pt x="64" y="46"/>
                    </a:lnTo>
                    <a:lnTo>
                      <a:pt x="54" y="26"/>
                    </a:lnTo>
                    <a:lnTo>
                      <a:pt x="54" y="26"/>
                    </a:lnTo>
                    <a:lnTo>
                      <a:pt x="64" y="16"/>
                    </a:lnTo>
                    <a:lnTo>
                      <a:pt x="64" y="16"/>
                    </a:lnTo>
                    <a:lnTo>
                      <a:pt x="78" y="4"/>
                    </a:lnTo>
                    <a:lnTo>
                      <a:pt x="52" y="0"/>
                    </a:lnTo>
                    <a:lnTo>
                      <a:pt x="32" y="12"/>
                    </a:lnTo>
                    <a:close/>
                  </a:path>
                </a:pathLst>
              </a:custGeom>
              <a:solidFill>
                <a:srgbClr val="6B92F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5" name="Freeform 1501"/>
              <p:cNvSpPr>
                <a:spLocks/>
              </p:cNvSpPr>
              <p:nvPr/>
            </p:nvSpPr>
            <p:spPr bwMode="auto">
              <a:xfrm>
                <a:off x="7618413" y="3908446"/>
                <a:ext cx="85725" cy="104775"/>
              </a:xfrm>
              <a:custGeom>
                <a:avLst/>
                <a:gdLst/>
                <a:ahLst/>
                <a:cxnLst>
                  <a:cxn ang="0">
                    <a:pos x="10" y="12"/>
                  </a:cxn>
                  <a:cxn ang="0">
                    <a:pos x="10" y="12"/>
                  </a:cxn>
                  <a:cxn ang="0">
                    <a:pos x="10" y="36"/>
                  </a:cxn>
                  <a:cxn ang="0">
                    <a:pos x="10" y="36"/>
                  </a:cxn>
                  <a:cxn ang="0">
                    <a:pos x="0" y="66"/>
                  </a:cxn>
                  <a:cxn ang="0">
                    <a:pos x="0" y="66"/>
                  </a:cxn>
                  <a:cxn ang="0">
                    <a:pos x="20" y="66"/>
                  </a:cxn>
                  <a:cxn ang="0">
                    <a:pos x="20" y="66"/>
                  </a:cxn>
                  <a:cxn ang="0">
                    <a:pos x="40" y="60"/>
                  </a:cxn>
                  <a:cxn ang="0">
                    <a:pos x="40" y="60"/>
                  </a:cxn>
                  <a:cxn ang="0">
                    <a:pos x="50" y="52"/>
                  </a:cxn>
                  <a:cxn ang="0">
                    <a:pos x="50" y="52"/>
                  </a:cxn>
                  <a:cxn ang="0">
                    <a:pos x="54" y="36"/>
                  </a:cxn>
                  <a:cxn ang="0">
                    <a:pos x="40" y="0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10" y="12"/>
                  </a:cxn>
                  <a:cxn ang="0">
                    <a:pos x="10" y="12"/>
                  </a:cxn>
                </a:cxnLst>
                <a:rect l="0" t="0" r="r" b="b"/>
                <a:pathLst>
                  <a:path w="54" h="66">
                    <a:moveTo>
                      <a:pt x="10" y="12"/>
                    </a:moveTo>
                    <a:lnTo>
                      <a:pt x="10" y="12"/>
                    </a:lnTo>
                    <a:lnTo>
                      <a:pt x="10" y="36"/>
                    </a:lnTo>
                    <a:lnTo>
                      <a:pt x="10" y="36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20" y="66"/>
                    </a:lnTo>
                    <a:lnTo>
                      <a:pt x="20" y="66"/>
                    </a:lnTo>
                    <a:lnTo>
                      <a:pt x="40" y="60"/>
                    </a:lnTo>
                    <a:lnTo>
                      <a:pt x="40" y="60"/>
                    </a:lnTo>
                    <a:lnTo>
                      <a:pt x="50" y="52"/>
                    </a:lnTo>
                    <a:lnTo>
                      <a:pt x="50" y="52"/>
                    </a:lnTo>
                    <a:lnTo>
                      <a:pt x="54" y="36"/>
                    </a:lnTo>
                    <a:lnTo>
                      <a:pt x="40" y="0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0" y="12"/>
                    </a:lnTo>
                    <a:lnTo>
                      <a:pt x="10" y="12"/>
                    </a:lnTo>
                    <a:close/>
                  </a:path>
                </a:pathLst>
              </a:custGeom>
              <a:solidFill>
                <a:srgbClr val="6B92F5"/>
              </a:solidFill>
              <a:ln w="9525" cap="flat" cmpd="sng">
                <a:solidFill>
                  <a:srgbClr val="80808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418" name="Picture 5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500562" y="4997462"/>
              <a:ext cx="219075" cy="1460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19" name="Picture 5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357819" y="4143376"/>
              <a:ext cx="214313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graphicFrame>
          <p:nvGraphicFramePr>
            <p:cNvPr id="420" name="Object 18"/>
            <p:cNvGraphicFramePr>
              <a:graphicFrameLocks noChangeAspect="1"/>
            </p:cNvGraphicFramePr>
            <p:nvPr/>
          </p:nvGraphicFramePr>
          <p:xfrm>
            <a:off x="6929454" y="3695701"/>
            <a:ext cx="236537" cy="160338"/>
          </p:xfrm>
          <a:graphic>
            <a:graphicData uri="http://schemas.openxmlformats.org/presentationml/2006/ole">
              <p:oleObj spid="_x0000_s1027" name="位图图像" r:id="rId8" imgW="343039" imgH="171338" progId="">
                <p:embed/>
              </p:oleObj>
            </a:graphicData>
          </a:graphic>
        </p:graphicFrame>
        <p:graphicFrame>
          <p:nvGraphicFramePr>
            <p:cNvPr id="421" name="Object 19"/>
            <p:cNvGraphicFramePr>
              <a:graphicFrameLocks noChangeAspect="1"/>
            </p:cNvGraphicFramePr>
            <p:nvPr/>
          </p:nvGraphicFramePr>
          <p:xfrm>
            <a:off x="6858016" y="5054613"/>
            <a:ext cx="249238" cy="160337"/>
          </p:xfrm>
          <a:graphic>
            <a:graphicData uri="http://schemas.openxmlformats.org/presentationml/2006/ole">
              <p:oleObj spid="_x0000_s1028" name="位图图像" r:id="rId9" imgW="343039" imgH="171338" progId="">
                <p:embed/>
              </p:oleObj>
            </a:graphicData>
          </a:graphic>
        </p:graphicFrame>
        <p:graphicFrame>
          <p:nvGraphicFramePr>
            <p:cNvPr id="422" name="Object 20"/>
            <p:cNvGraphicFramePr>
              <a:graphicFrameLocks noChangeAspect="1"/>
            </p:cNvGraphicFramePr>
            <p:nvPr/>
          </p:nvGraphicFramePr>
          <p:xfrm>
            <a:off x="6072198" y="3675064"/>
            <a:ext cx="214313" cy="160337"/>
          </p:xfrm>
          <a:graphic>
            <a:graphicData uri="http://schemas.openxmlformats.org/presentationml/2006/ole">
              <p:oleObj spid="_x0000_s1029" name="位图图像" r:id="rId10" imgW="343039" imgH="171338" progId="">
                <p:embed/>
              </p:oleObj>
            </a:graphicData>
          </a:graphic>
        </p:graphicFrame>
        <p:graphicFrame>
          <p:nvGraphicFramePr>
            <p:cNvPr id="423" name="Object 21"/>
            <p:cNvGraphicFramePr>
              <a:graphicFrameLocks noChangeAspect="1"/>
            </p:cNvGraphicFramePr>
            <p:nvPr/>
          </p:nvGraphicFramePr>
          <p:xfrm>
            <a:off x="6035687" y="4197356"/>
            <a:ext cx="250825" cy="160338"/>
          </p:xfrm>
          <a:graphic>
            <a:graphicData uri="http://schemas.openxmlformats.org/presentationml/2006/ole">
              <p:oleObj spid="_x0000_s1030" name="位图图像" r:id="rId11" imgW="343039" imgH="171338" progId="">
                <p:embed/>
              </p:oleObj>
            </a:graphicData>
          </a:graphic>
        </p:graphicFrame>
        <p:graphicFrame>
          <p:nvGraphicFramePr>
            <p:cNvPr id="424" name="Object 22"/>
            <p:cNvGraphicFramePr>
              <a:graphicFrameLocks noChangeAspect="1"/>
            </p:cNvGraphicFramePr>
            <p:nvPr/>
          </p:nvGraphicFramePr>
          <p:xfrm>
            <a:off x="7072332" y="4643446"/>
            <a:ext cx="214312" cy="142875"/>
          </p:xfrm>
          <a:graphic>
            <a:graphicData uri="http://schemas.openxmlformats.org/presentationml/2006/ole">
              <p:oleObj spid="_x0000_s1031" name="位图图像" r:id="rId12" imgW="257007" imgH="171338" progId="">
                <p:embed/>
              </p:oleObj>
            </a:graphicData>
          </a:graphic>
        </p:graphicFrame>
        <p:graphicFrame>
          <p:nvGraphicFramePr>
            <p:cNvPr id="425" name="Object 23"/>
            <p:cNvGraphicFramePr>
              <a:graphicFrameLocks noChangeAspect="1"/>
            </p:cNvGraphicFramePr>
            <p:nvPr/>
          </p:nvGraphicFramePr>
          <p:xfrm>
            <a:off x="5583246" y="3929066"/>
            <a:ext cx="274638" cy="176213"/>
          </p:xfrm>
          <a:graphic>
            <a:graphicData uri="http://schemas.openxmlformats.org/presentationml/2006/ole">
              <p:oleObj spid="_x0000_s1032" name="位图图像" r:id="rId13" imgW="266737" imgH="171338" progId="">
                <p:embed/>
              </p:oleObj>
            </a:graphicData>
          </a:graphic>
        </p:graphicFrame>
        <p:graphicFrame>
          <p:nvGraphicFramePr>
            <p:cNvPr id="426" name="Object 24"/>
            <p:cNvGraphicFramePr>
              <a:graphicFrameLocks noChangeAspect="1"/>
            </p:cNvGraphicFramePr>
            <p:nvPr/>
          </p:nvGraphicFramePr>
          <p:xfrm>
            <a:off x="6038862" y="4335470"/>
            <a:ext cx="247650" cy="165100"/>
          </p:xfrm>
          <a:graphic>
            <a:graphicData uri="http://schemas.openxmlformats.org/presentationml/2006/ole">
              <p:oleObj spid="_x0000_s1033" name="位图图像" r:id="rId14" imgW="257007" imgH="171338" progId="">
                <p:embed/>
              </p:oleObj>
            </a:graphicData>
          </a:graphic>
        </p:graphicFrame>
        <p:graphicFrame>
          <p:nvGraphicFramePr>
            <p:cNvPr id="427" name="Object 25"/>
            <p:cNvGraphicFramePr>
              <a:graphicFrameLocks noChangeAspect="1"/>
            </p:cNvGraphicFramePr>
            <p:nvPr/>
          </p:nvGraphicFramePr>
          <p:xfrm>
            <a:off x="4572000" y="4714885"/>
            <a:ext cx="214313" cy="142875"/>
          </p:xfrm>
          <a:graphic>
            <a:graphicData uri="http://schemas.openxmlformats.org/presentationml/2006/ole">
              <p:oleObj spid="_x0000_s1034" name="位图图像" r:id="rId15" imgW="343039" imgH="171338" progId="">
                <p:embed/>
              </p:oleObj>
            </a:graphicData>
          </a:graphic>
        </p:graphicFrame>
        <p:graphicFrame>
          <p:nvGraphicFramePr>
            <p:cNvPr id="428" name="Object 26"/>
            <p:cNvGraphicFramePr>
              <a:graphicFrameLocks noChangeAspect="1"/>
            </p:cNvGraphicFramePr>
            <p:nvPr/>
          </p:nvGraphicFramePr>
          <p:xfrm>
            <a:off x="5326070" y="3857626"/>
            <a:ext cx="246062" cy="165100"/>
          </p:xfrm>
          <a:graphic>
            <a:graphicData uri="http://schemas.openxmlformats.org/presentationml/2006/ole">
              <p:oleObj spid="_x0000_s1035" name="位图图像" r:id="rId16" imgW="257007" imgH="171338" progId="">
                <p:embed/>
              </p:oleObj>
            </a:graphicData>
          </a:graphic>
        </p:graphicFrame>
        <p:graphicFrame>
          <p:nvGraphicFramePr>
            <p:cNvPr id="429" name="Object 27"/>
            <p:cNvGraphicFramePr>
              <a:graphicFrameLocks noChangeAspect="1"/>
            </p:cNvGraphicFramePr>
            <p:nvPr/>
          </p:nvGraphicFramePr>
          <p:xfrm>
            <a:off x="6215076" y="4429126"/>
            <a:ext cx="285750" cy="190500"/>
          </p:xfrm>
          <a:graphic>
            <a:graphicData uri="http://schemas.openxmlformats.org/presentationml/2006/ole">
              <p:oleObj spid="_x0000_s1036" name="位图图像" r:id="rId17" imgW="257007" imgH="171338" progId="">
                <p:embed/>
              </p:oleObj>
            </a:graphicData>
          </a:graphic>
        </p:graphicFrame>
        <p:pic>
          <p:nvPicPr>
            <p:cNvPr id="430" name="Picture 28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7000892" y="4071939"/>
              <a:ext cx="2857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1" name="Picture 30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6464315" y="4286256"/>
              <a:ext cx="250825" cy="13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2" name="Picture 31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5143504" y="4643446"/>
              <a:ext cx="241300" cy="165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3" name="Picture 32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4786316" y="5000637"/>
              <a:ext cx="214312" cy="142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4" name="Picture 25" descr="Costa_Rica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7570810" y="3929064"/>
              <a:ext cx="214313" cy="142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5" name="Picture 27" descr="mali"/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4286248" y="4572009"/>
              <a:ext cx="228600" cy="142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6" name="Picture 29" descr="tsny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5357818" y="5143513"/>
              <a:ext cx="214312" cy="142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7" name="Picture 23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3209925" y="5286388"/>
              <a:ext cx="219075" cy="1524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38" name="Picture 24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6680217" y="2978151"/>
              <a:ext cx="249237" cy="1651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39" name="Picture 25"/>
            <p:cNvPicPr>
              <a:picLocks noChangeAspect="1" noChangeArrowheads="1"/>
            </p:cNvPicPr>
            <p:nvPr/>
          </p:nvPicPr>
          <p:blipFill>
            <a:blip r:embed="rId27" cstate="print"/>
            <a:srcRect/>
            <a:stretch>
              <a:fillRect/>
            </a:stretch>
          </p:blipFill>
          <p:spPr bwMode="auto">
            <a:xfrm>
              <a:off x="7715272" y="5000636"/>
              <a:ext cx="220662" cy="1651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40" name="Picture 26"/>
            <p:cNvPicPr>
              <a:picLocks noChangeAspect="1" noChangeArrowheads="1"/>
            </p:cNvPicPr>
            <p:nvPr/>
          </p:nvPicPr>
          <p:blipFill>
            <a:blip r:embed="rId28" cstate="print"/>
            <a:srcRect/>
            <a:stretch>
              <a:fillRect/>
            </a:stretch>
          </p:blipFill>
          <p:spPr bwMode="auto">
            <a:xfrm>
              <a:off x="4286249" y="4784735"/>
              <a:ext cx="214313" cy="1444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41" name="Picture 27"/>
            <p:cNvPicPr>
              <a:picLocks noChangeAspect="1" noChangeArrowheads="1"/>
            </p:cNvPicPr>
            <p:nvPr/>
          </p:nvPicPr>
          <p:blipFill>
            <a:blip r:embed="rId29" cstate="print"/>
            <a:srcRect/>
            <a:stretch>
              <a:fillRect/>
            </a:stretch>
          </p:blipFill>
          <p:spPr bwMode="auto">
            <a:xfrm>
              <a:off x="4889504" y="3906842"/>
              <a:ext cx="254000" cy="1651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42" name="Picture 28"/>
            <p:cNvPicPr>
              <a:picLocks noChangeAspect="1" noChangeArrowheads="1"/>
            </p:cNvPicPr>
            <p:nvPr/>
          </p:nvPicPr>
          <p:blipFill>
            <a:blip r:embed="rId30" cstate="print"/>
            <a:srcRect/>
            <a:stretch>
              <a:fillRect/>
            </a:stretch>
          </p:blipFill>
          <p:spPr bwMode="auto">
            <a:xfrm>
              <a:off x="7038994" y="4500570"/>
              <a:ext cx="247650" cy="15716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43" name="Picture 34"/>
            <p:cNvPicPr>
              <a:picLocks noChangeAspect="1" noChangeArrowheads="1"/>
            </p:cNvPicPr>
            <p:nvPr/>
          </p:nvPicPr>
          <p:blipFill>
            <a:blip r:embed="rId31" cstate="print"/>
            <a:srcRect/>
            <a:stretch>
              <a:fillRect/>
            </a:stretch>
          </p:blipFill>
          <p:spPr bwMode="auto">
            <a:xfrm>
              <a:off x="7250133" y="4429132"/>
              <a:ext cx="250825" cy="166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4" name="Picture 29"/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5000628" y="4978412"/>
              <a:ext cx="214313" cy="1651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45" name="Picture 30"/>
            <p:cNvPicPr>
              <a:picLocks noChangeAspect="1" noChangeArrowheads="1"/>
            </p:cNvPicPr>
            <p:nvPr/>
          </p:nvPicPr>
          <p:blipFill>
            <a:blip r:embed="rId33" cstate="print"/>
            <a:srcRect/>
            <a:stretch>
              <a:fillRect/>
            </a:stretch>
          </p:blipFill>
          <p:spPr bwMode="auto">
            <a:xfrm>
              <a:off x="5643570" y="4429133"/>
              <a:ext cx="234950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46" name="Picture 31"/>
            <p:cNvPicPr>
              <a:picLocks noChangeAspect="1" noChangeArrowheads="1"/>
            </p:cNvPicPr>
            <p:nvPr/>
          </p:nvPicPr>
          <p:blipFill>
            <a:blip r:embed="rId34" cstate="print"/>
            <a:srcRect/>
            <a:stretch>
              <a:fillRect/>
            </a:stretch>
          </p:blipFill>
          <p:spPr bwMode="auto">
            <a:xfrm>
              <a:off x="2214546" y="5143513"/>
              <a:ext cx="214312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47" name="Picture 31"/>
            <p:cNvPicPr>
              <a:picLocks noChangeAspect="1" noChangeArrowheads="1"/>
            </p:cNvPicPr>
            <p:nvPr/>
          </p:nvPicPr>
          <p:blipFill>
            <a:blip r:embed="rId35" cstate="print"/>
            <a:srcRect/>
            <a:stretch>
              <a:fillRect/>
            </a:stretch>
          </p:blipFill>
          <p:spPr bwMode="auto">
            <a:xfrm>
              <a:off x="6357952" y="4786314"/>
              <a:ext cx="285750" cy="17938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48" name="Picture 32"/>
            <p:cNvPicPr>
              <a:picLocks noChangeAspect="1" noChangeArrowheads="1"/>
            </p:cNvPicPr>
            <p:nvPr/>
          </p:nvPicPr>
          <p:blipFill>
            <a:blip r:embed="rId36" cstate="print"/>
            <a:srcRect/>
            <a:stretch>
              <a:fillRect/>
            </a:stretch>
          </p:blipFill>
          <p:spPr bwMode="auto">
            <a:xfrm>
              <a:off x="5214943" y="3429001"/>
              <a:ext cx="214313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49" name="Picture 33"/>
            <p:cNvPicPr>
              <a:picLocks noChangeAspect="1" noChangeArrowheads="1"/>
            </p:cNvPicPr>
            <p:nvPr/>
          </p:nvPicPr>
          <p:blipFill>
            <a:blip r:embed="rId37" cstate="print"/>
            <a:srcRect/>
            <a:stretch>
              <a:fillRect/>
            </a:stretch>
          </p:blipFill>
          <p:spPr bwMode="auto">
            <a:xfrm>
              <a:off x="7429522" y="4621214"/>
              <a:ext cx="214312" cy="1651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50" name="Picture 34"/>
            <p:cNvPicPr>
              <a:picLocks noChangeAspect="1" noChangeArrowheads="1"/>
            </p:cNvPicPr>
            <p:nvPr/>
          </p:nvPicPr>
          <p:blipFill>
            <a:blip r:embed="rId38" cstate="print"/>
            <a:srcRect/>
            <a:stretch>
              <a:fillRect/>
            </a:stretch>
          </p:blipFill>
          <p:spPr bwMode="auto">
            <a:xfrm>
              <a:off x="5429257" y="4267207"/>
              <a:ext cx="214313" cy="1619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51" name="Picture 35"/>
            <p:cNvPicPr>
              <a:picLocks noChangeAspect="1" noChangeArrowheads="1"/>
            </p:cNvPicPr>
            <p:nvPr/>
          </p:nvPicPr>
          <p:blipFill>
            <a:blip r:embed="rId39" cstate="print"/>
            <a:srcRect/>
            <a:stretch>
              <a:fillRect/>
            </a:stretch>
          </p:blipFill>
          <p:spPr bwMode="auto">
            <a:xfrm>
              <a:off x="5072068" y="4356108"/>
              <a:ext cx="214312" cy="14446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52" name="Picture 38"/>
            <p:cNvPicPr>
              <a:picLocks noChangeAspect="1" noChangeArrowheads="1"/>
            </p:cNvPicPr>
            <p:nvPr/>
          </p:nvPicPr>
          <p:blipFill>
            <a:blip r:embed="rId40" cstate="print"/>
            <a:srcRect/>
            <a:stretch>
              <a:fillRect/>
            </a:stretch>
          </p:blipFill>
          <p:spPr bwMode="auto">
            <a:xfrm>
              <a:off x="5394333" y="4406908"/>
              <a:ext cx="249237" cy="165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3" name="Picture 38"/>
            <p:cNvPicPr>
              <a:picLocks noChangeAspect="1" noChangeArrowheads="1"/>
            </p:cNvPicPr>
            <p:nvPr/>
          </p:nvPicPr>
          <p:blipFill>
            <a:blip r:embed="rId41" cstate="print"/>
            <a:srcRect/>
            <a:stretch>
              <a:fillRect/>
            </a:stretch>
          </p:blipFill>
          <p:spPr bwMode="auto">
            <a:xfrm>
              <a:off x="2285984" y="4357689"/>
              <a:ext cx="214312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54" name="Picture 39"/>
            <p:cNvPicPr>
              <a:picLocks noChangeAspect="1" noChangeArrowheads="1"/>
            </p:cNvPicPr>
            <p:nvPr/>
          </p:nvPicPr>
          <p:blipFill>
            <a:blip r:embed="rId42" cstate="print"/>
            <a:srcRect/>
            <a:stretch>
              <a:fillRect/>
            </a:stretch>
          </p:blipFill>
          <p:spPr bwMode="auto">
            <a:xfrm>
              <a:off x="6572266" y="4429132"/>
              <a:ext cx="285750" cy="1714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55" name="Picture 40"/>
            <p:cNvPicPr>
              <a:picLocks noChangeAspect="1" noChangeArrowheads="1"/>
            </p:cNvPicPr>
            <p:nvPr/>
          </p:nvPicPr>
          <p:blipFill>
            <a:blip r:embed="rId43" cstate="print"/>
            <a:srcRect/>
            <a:stretch>
              <a:fillRect/>
            </a:stretch>
          </p:blipFill>
          <p:spPr bwMode="auto">
            <a:xfrm>
              <a:off x="6858016" y="4714876"/>
              <a:ext cx="214313" cy="1365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56" name="Picture 41"/>
            <p:cNvPicPr>
              <a:picLocks noChangeAspect="1" noChangeArrowheads="1"/>
            </p:cNvPicPr>
            <p:nvPr/>
          </p:nvPicPr>
          <p:blipFill>
            <a:blip r:embed="rId44" cstate="print"/>
            <a:srcRect/>
            <a:stretch>
              <a:fillRect/>
            </a:stretch>
          </p:blipFill>
          <p:spPr bwMode="auto">
            <a:xfrm>
              <a:off x="6772292" y="4572001"/>
              <a:ext cx="228600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57" name="Picture 42"/>
            <p:cNvPicPr>
              <a:picLocks noChangeAspect="1" noChangeArrowheads="1"/>
            </p:cNvPicPr>
            <p:nvPr/>
          </p:nvPicPr>
          <p:blipFill>
            <a:blip r:embed="rId45" cstate="print"/>
            <a:srcRect/>
            <a:stretch>
              <a:fillRect/>
            </a:stretch>
          </p:blipFill>
          <p:spPr bwMode="auto">
            <a:xfrm>
              <a:off x="2428860" y="5000637"/>
              <a:ext cx="214313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58" name="Picture 43"/>
            <p:cNvPicPr>
              <a:picLocks noChangeAspect="1" noChangeArrowheads="1"/>
            </p:cNvPicPr>
            <p:nvPr/>
          </p:nvPicPr>
          <p:blipFill>
            <a:blip r:embed="rId46" cstate="print"/>
            <a:srcRect/>
            <a:stretch>
              <a:fillRect/>
            </a:stretch>
          </p:blipFill>
          <p:spPr bwMode="auto">
            <a:xfrm>
              <a:off x="5421320" y="4714884"/>
              <a:ext cx="222250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59" name="Picture 44"/>
            <p:cNvPicPr>
              <a:picLocks noChangeAspect="1" noChangeArrowheads="1"/>
            </p:cNvPicPr>
            <p:nvPr/>
          </p:nvPicPr>
          <p:blipFill>
            <a:blip r:embed="rId47" cstate="print"/>
            <a:srcRect/>
            <a:stretch>
              <a:fillRect/>
            </a:stretch>
          </p:blipFill>
          <p:spPr bwMode="auto">
            <a:xfrm>
              <a:off x="5072066" y="5356240"/>
              <a:ext cx="214312" cy="14446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60" name="Picture 45"/>
            <p:cNvPicPr>
              <a:picLocks noChangeAspect="1" noChangeArrowheads="1"/>
            </p:cNvPicPr>
            <p:nvPr/>
          </p:nvPicPr>
          <p:blipFill>
            <a:blip r:embed="rId48" cstate="print"/>
            <a:srcRect/>
            <a:stretch>
              <a:fillRect/>
            </a:stretch>
          </p:blipFill>
          <p:spPr bwMode="auto">
            <a:xfrm>
              <a:off x="5857884" y="4429126"/>
              <a:ext cx="220662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61" name="Picture 46"/>
            <p:cNvPicPr>
              <a:picLocks noChangeAspect="1" noChangeArrowheads="1"/>
            </p:cNvPicPr>
            <p:nvPr/>
          </p:nvPicPr>
          <p:blipFill>
            <a:blip r:embed="rId49" cstate="print"/>
            <a:srcRect/>
            <a:stretch>
              <a:fillRect/>
            </a:stretch>
          </p:blipFill>
          <p:spPr bwMode="auto">
            <a:xfrm>
              <a:off x="5786448" y="4572001"/>
              <a:ext cx="214312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62" name="Picture 47"/>
            <p:cNvPicPr>
              <a:picLocks noChangeAspect="1" noChangeArrowheads="1"/>
            </p:cNvPicPr>
            <p:nvPr/>
          </p:nvPicPr>
          <p:blipFill>
            <a:blip r:embed="rId50" cstate="print"/>
            <a:srcRect/>
            <a:stretch>
              <a:fillRect/>
            </a:stretch>
          </p:blipFill>
          <p:spPr bwMode="auto">
            <a:xfrm>
              <a:off x="6929455" y="4857760"/>
              <a:ext cx="214313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63" name="Picture 48"/>
            <p:cNvPicPr>
              <a:picLocks noChangeAspect="1" noChangeArrowheads="1"/>
            </p:cNvPicPr>
            <p:nvPr/>
          </p:nvPicPr>
          <p:blipFill>
            <a:blip r:embed="rId51" cstate="print"/>
            <a:srcRect/>
            <a:stretch>
              <a:fillRect/>
            </a:stretch>
          </p:blipFill>
          <p:spPr bwMode="auto">
            <a:xfrm>
              <a:off x="5286382" y="4043364"/>
              <a:ext cx="214312" cy="1381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64" name="Picture 49"/>
            <p:cNvPicPr>
              <a:picLocks noChangeAspect="1" noChangeArrowheads="1"/>
            </p:cNvPicPr>
            <p:nvPr/>
          </p:nvPicPr>
          <p:blipFill>
            <a:blip r:embed="rId52" cstate="print"/>
            <a:srcRect/>
            <a:stretch>
              <a:fillRect/>
            </a:stretch>
          </p:blipFill>
          <p:spPr bwMode="auto">
            <a:xfrm>
              <a:off x="7215207" y="5143512"/>
              <a:ext cx="214313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65" name="Picture 50"/>
            <p:cNvPicPr>
              <a:picLocks noChangeAspect="1" noChangeArrowheads="1"/>
            </p:cNvPicPr>
            <p:nvPr/>
          </p:nvPicPr>
          <p:blipFill>
            <a:blip r:embed="rId53" cstate="print"/>
            <a:srcRect/>
            <a:stretch>
              <a:fillRect/>
            </a:stretch>
          </p:blipFill>
          <p:spPr bwMode="auto">
            <a:xfrm>
              <a:off x="5786448" y="4138619"/>
              <a:ext cx="285750" cy="1476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66" name="Picture 51"/>
            <p:cNvPicPr>
              <a:picLocks noChangeAspect="1" noChangeArrowheads="1"/>
            </p:cNvPicPr>
            <p:nvPr/>
          </p:nvPicPr>
          <p:blipFill>
            <a:blip r:embed="rId54" cstate="print"/>
            <a:srcRect/>
            <a:stretch>
              <a:fillRect/>
            </a:stretch>
          </p:blipFill>
          <p:spPr bwMode="auto">
            <a:xfrm>
              <a:off x="2500298" y="5429265"/>
              <a:ext cx="220662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67" name="Picture 52"/>
            <p:cNvPicPr>
              <a:picLocks noChangeAspect="1" noChangeArrowheads="1"/>
            </p:cNvPicPr>
            <p:nvPr/>
          </p:nvPicPr>
          <p:blipFill>
            <a:blip r:embed="rId55" cstate="print"/>
            <a:srcRect/>
            <a:stretch>
              <a:fillRect/>
            </a:stretch>
          </p:blipFill>
          <p:spPr bwMode="auto">
            <a:xfrm>
              <a:off x="7570810" y="4071939"/>
              <a:ext cx="215900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68" name="Picture 53"/>
            <p:cNvPicPr>
              <a:picLocks noChangeAspect="1" noChangeArrowheads="1"/>
            </p:cNvPicPr>
            <p:nvPr/>
          </p:nvPicPr>
          <p:blipFill>
            <a:blip r:embed="rId56" cstate="print"/>
            <a:srcRect/>
            <a:stretch>
              <a:fillRect/>
            </a:stretch>
          </p:blipFill>
          <p:spPr bwMode="auto">
            <a:xfrm>
              <a:off x="5568959" y="4143381"/>
              <a:ext cx="217487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69" name="Picture 56"/>
            <p:cNvPicPr>
              <a:picLocks noChangeAspect="1" noChangeArrowheads="1"/>
            </p:cNvPicPr>
            <p:nvPr/>
          </p:nvPicPr>
          <p:blipFill>
            <a:blip r:embed="rId57" cstate="print"/>
            <a:srcRect/>
            <a:stretch>
              <a:fillRect/>
            </a:stretch>
          </p:blipFill>
          <p:spPr bwMode="auto">
            <a:xfrm>
              <a:off x="6119825" y="4000505"/>
              <a:ext cx="238125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70" name="Picture 57"/>
            <p:cNvPicPr>
              <a:picLocks noChangeAspect="1" noChangeArrowheads="1"/>
            </p:cNvPicPr>
            <p:nvPr/>
          </p:nvPicPr>
          <p:blipFill>
            <a:blip r:embed="rId58" cstate="print"/>
            <a:srcRect/>
            <a:stretch>
              <a:fillRect/>
            </a:stretch>
          </p:blipFill>
          <p:spPr bwMode="auto">
            <a:xfrm>
              <a:off x="4864104" y="4857761"/>
              <a:ext cx="207962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71" name="Picture 58"/>
            <p:cNvPicPr>
              <a:picLocks noChangeAspect="1" noChangeArrowheads="1"/>
            </p:cNvPicPr>
            <p:nvPr/>
          </p:nvPicPr>
          <p:blipFill>
            <a:blip r:embed="rId59" cstate="print"/>
            <a:srcRect/>
            <a:stretch>
              <a:fillRect/>
            </a:stretch>
          </p:blipFill>
          <p:spPr bwMode="auto">
            <a:xfrm>
              <a:off x="2714612" y="4857761"/>
              <a:ext cx="214312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72" name="Picture 59"/>
            <p:cNvPicPr>
              <a:picLocks noChangeAspect="1" noChangeArrowheads="1"/>
            </p:cNvPicPr>
            <p:nvPr/>
          </p:nvPicPr>
          <p:blipFill>
            <a:blip r:embed="rId60" cstate="print"/>
            <a:srcRect/>
            <a:stretch>
              <a:fillRect/>
            </a:stretch>
          </p:blipFill>
          <p:spPr bwMode="auto">
            <a:xfrm>
              <a:off x="2881313" y="5780089"/>
              <a:ext cx="214312" cy="1079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73" name="Picture 60"/>
            <p:cNvPicPr>
              <a:picLocks noChangeAspect="1" noChangeArrowheads="1"/>
            </p:cNvPicPr>
            <p:nvPr/>
          </p:nvPicPr>
          <p:blipFill>
            <a:blip r:embed="rId61" cstate="print"/>
            <a:srcRect/>
            <a:stretch>
              <a:fillRect/>
            </a:stretch>
          </p:blipFill>
          <p:spPr bwMode="auto">
            <a:xfrm>
              <a:off x="2081196" y="4572008"/>
              <a:ext cx="204788" cy="127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74" name="Picture 61"/>
            <p:cNvPicPr>
              <a:picLocks noChangeAspect="1" noChangeArrowheads="1"/>
            </p:cNvPicPr>
            <p:nvPr/>
          </p:nvPicPr>
          <p:blipFill>
            <a:blip r:embed="rId62" cstate="print"/>
            <a:srcRect/>
            <a:stretch>
              <a:fillRect/>
            </a:stretch>
          </p:blipFill>
          <p:spPr bwMode="auto">
            <a:xfrm>
              <a:off x="5000628" y="5786455"/>
              <a:ext cx="214313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75" name="Picture 62"/>
            <p:cNvPicPr>
              <a:picLocks noChangeAspect="1" noChangeArrowheads="1"/>
            </p:cNvPicPr>
            <p:nvPr/>
          </p:nvPicPr>
          <p:blipFill>
            <a:blip r:embed="rId63" cstate="print"/>
            <a:srcRect/>
            <a:stretch>
              <a:fillRect/>
            </a:stretch>
          </p:blipFill>
          <p:spPr bwMode="auto">
            <a:xfrm>
              <a:off x="4357688" y="3429001"/>
              <a:ext cx="214312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76" name="Picture 63"/>
            <p:cNvPicPr>
              <a:picLocks noChangeAspect="1" noChangeArrowheads="1"/>
            </p:cNvPicPr>
            <p:nvPr/>
          </p:nvPicPr>
          <p:blipFill>
            <a:blip r:embed="rId64" cstate="print"/>
            <a:srcRect/>
            <a:stretch>
              <a:fillRect/>
            </a:stretch>
          </p:blipFill>
          <p:spPr bwMode="auto">
            <a:xfrm>
              <a:off x="4143372" y="4929199"/>
              <a:ext cx="214312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77" name="Picture 65"/>
            <p:cNvPicPr>
              <a:picLocks noChangeAspect="1" noChangeArrowheads="1"/>
            </p:cNvPicPr>
            <p:nvPr/>
          </p:nvPicPr>
          <p:blipFill>
            <a:blip r:embed="rId65" cstate="print"/>
            <a:srcRect/>
            <a:stretch>
              <a:fillRect/>
            </a:stretch>
          </p:blipFill>
          <p:spPr bwMode="auto">
            <a:xfrm>
              <a:off x="5214942" y="5000637"/>
              <a:ext cx="217487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78" name="Picture 64"/>
            <p:cNvPicPr>
              <a:picLocks noChangeAspect="1" noChangeArrowheads="1"/>
            </p:cNvPicPr>
            <p:nvPr/>
          </p:nvPicPr>
          <p:blipFill>
            <a:blip r:embed="rId66" cstate="print"/>
            <a:srcRect/>
            <a:stretch>
              <a:fillRect/>
            </a:stretch>
          </p:blipFill>
          <p:spPr bwMode="auto">
            <a:xfrm>
              <a:off x="5440370" y="4929199"/>
              <a:ext cx="203200" cy="1428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79" name="Picture 69" descr="乌克兰国旗"/>
            <p:cNvPicPr>
              <a:picLocks noChangeAspect="1" noChangeArrowheads="1"/>
            </p:cNvPicPr>
            <p:nvPr/>
          </p:nvPicPr>
          <p:blipFill>
            <a:blip r:embed="rId67" cstate="print"/>
            <a:srcRect/>
            <a:stretch>
              <a:fillRect/>
            </a:stretch>
          </p:blipFill>
          <p:spPr bwMode="auto">
            <a:xfrm>
              <a:off x="5357818" y="3641727"/>
              <a:ext cx="219075" cy="144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0" name="Picture 68" descr="多哥国旗"/>
            <p:cNvPicPr>
              <a:picLocks noChangeAspect="1" noChangeArrowheads="1"/>
            </p:cNvPicPr>
            <p:nvPr/>
          </p:nvPicPr>
          <p:blipFill>
            <a:blip r:embed="rId68" cstate="print"/>
            <a:srcRect/>
            <a:stretch>
              <a:fillRect/>
            </a:stretch>
          </p:blipFill>
          <p:spPr bwMode="auto">
            <a:xfrm>
              <a:off x="4513263" y="4857760"/>
              <a:ext cx="201613" cy="123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1" name="Picture 23"/>
            <p:cNvPicPr>
              <a:picLocks noChangeAspect="1" noChangeArrowheads="1"/>
            </p:cNvPicPr>
            <p:nvPr/>
          </p:nvPicPr>
          <p:blipFill>
            <a:blip r:embed="rId69" cstate="print"/>
            <a:srcRect/>
            <a:stretch>
              <a:fillRect/>
            </a:stretch>
          </p:blipFill>
          <p:spPr bwMode="auto">
            <a:xfrm>
              <a:off x="1500166" y="3214686"/>
              <a:ext cx="285752" cy="142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82" name="Picture 24"/>
            <p:cNvPicPr>
              <a:picLocks noChangeAspect="1" noChangeArrowheads="1"/>
            </p:cNvPicPr>
            <p:nvPr/>
          </p:nvPicPr>
          <p:blipFill>
            <a:blip r:embed="rId70" cstate="print"/>
            <a:srcRect/>
            <a:stretch>
              <a:fillRect/>
            </a:stretch>
          </p:blipFill>
          <p:spPr bwMode="auto">
            <a:xfrm>
              <a:off x="1714480" y="3929066"/>
              <a:ext cx="285751" cy="1926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83" name="Picture 25"/>
            <p:cNvPicPr>
              <a:picLocks noChangeAspect="1" noChangeArrowheads="1"/>
            </p:cNvPicPr>
            <p:nvPr/>
          </p:nvPicPr>
          <p:blipFill>
            <a:blip r:embed="rId71" cstate="print"/>
            <a:srcRect/>
            <a:stretch>
              <a:fillRect/>
            </a:stretch>
          </p:blipFill>
          <p:spPr bwMode="auto">
            <a:xfrm>
              <a:off x="4826475" y="4714884"/>
              <a:ext cx="257166" cy="171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486" name="矩形 485"/>
          <p:cNvSpPr>
            <a:spLocks noChangeArrowheads="1"/>
          </p:cNvSpPr>
          <p:nvPr/>
        </p:nvSpPr>
        <p:spPr bwMode="auto">
          <a:xfrm>
            <a:off x="8153400" y="3810000"/>
            <a:ext cx="6096000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lvl="1" indent="-342900" defTabSz="534988" eaLnBrk="0" hangingPunct="0">
              <a:spcBef>
                <a:spcPts val="600"/>
              </a:spcBef>
              <a:spcAft>
                <a:spcPts val="600"/>
              </a:spcAft>
              <a:buClr>
                <a:srgbClr val="9A0000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2200" dirty="0" smtClean="0"/>
              <a:t>Projects in</a:t>
            </a:r>
            <a:r>
              <a:rPr lang="en-US" sz="2200" dirty="0" smtClean="0">
                <a:solidFill>
                  <a:srgbClr val="CC6600"/>
                </a:solidFill>
              </a:rPr>
              <a:t> </a:t>
            </a:r>
            <a:r>
              <a:rPr lang="en-US" sz="2400" dirty="0" smtClean="0">
                <a:solidFill>
                  <a:srgbClr val="FF6600"/>
                </a:solidFill>
              </a:rPr>
              <a:t>71</a:t>
            </a:r>
            <a:r>
              <a:rPr lang="en-US" sz="2200" dirty="0" smtClean="0">
                <a:solidFill>
                  <a:srgbClr val="CC6600"/>
                </a:solidFill>
              </a:rPr>
              <a:t> </a:t>
            </a:r>
            <a:r>
              <a:rPr lang="en-US" sz="2200" dirty="0" smtClean="0"/>
              <a:t>countries outside China</a:t>
            </a:r>
          </a:p>
          <a:p>
            <a:pPr marL="342900" lvl="1" indent="-342900" defTabSz="534988" eaLnBrk="0" hangingPunct="0">
              <a:spcBef>
                <a:spcPts val="600"/>
              </a:spcBef>
              <a:spcAft>
                <a:spcPts val="600"/>
              </a:spcAft>
              <a:buClr>
                <a:srgbClr val="9A0000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FF6600"/>
                </a:solidFill>
              </a:rPr>
              <a:t>650,000+</a:t>
            </a:r>
            <a:r>
              <a:rPr lang="en-US" sz="2200" dirty="0" smtClean="0">
                <a:solidFill>
                  <a:srgbClr val="CC6600"/>
                </a:solidFill>
              </a:rPr>
              <a:t> </a:t>
            </a:r>
            <a:r>
              <a:rPr lang="en-US" sz="2200" dirty="0" smtClean="0"/>
              <a:t>IEDs in service worldwide</a:t>
            </a:r>
          </a:p>
          <a:p>
            <a:pPr marL="342900" lvl="1" indent="-342900" defTabSz="534988" eaLnBrk="0" hangingPunct="0">
              <a:spcBef>
                <a:spcPts val="600"/>
              </a:spcBef>
              <a:spcAft>
                <a:spcPts val="600"/>
              </a:spcAft>
              <a:buClr>
                <a:srgbClr val="9A0000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FF6600"/>
                </a:solidFill>
              </a:rPr>
              <a:t>10,000+</a:t>
            </a:r>
            <a:r>
              <a:rPr lang="en-US" sz="2400" dirty="0" smtClean="0">
                <a:solidFill>
                  <a:srgbClr val="CC6600"/>
                </a:solidFill>
              </a:rPr>
              <a:t> </a:t>
            </a:r>
            <a:r>
              <a:rPr lang="en-US" sz="2200" dirty="0" smtClean="0"/>
              <a:t>substations from 110kV to 1000kV</a:t>
            </a:r>
          </a:p>
          <a:p>
            <a:pPr marL="342900" lvl="1" indent="-342900" defTabSz="534988" eaLnBrk="0" hangingPunct="0">
              <a:spcBef>
                <a:spcPts val="600"/>
              </a:spcBef>
              <a:spcAft>
                <a:spcPts val="600"/>
              </a:spcAft>
              <a:buClr>
                <a:srgbClr val="9A0000"/>
              </a:buClr>
              <a:buSzPct val="80000"/>
              <a:buFont typeface="Arial" pitchFamily="34" charset="0"/>
              <a:buChar char="•"/>
              <a:defRPr/>
            </a:pPr>
            <a:r>
              <a:rPr lang="en-US" altLang="zh-CN" sz="2200" dirty="0" smtClean="0"/>
              <a:t>The first </a:t>
            </a:r>
            <a:r>
              <a:rPr lang="en-US" altLang="zh-CN" sz="2400" dirty="0" smtClean="0">
                <a:solidFill>
                  <a:srgbClr val="FF6600"/>
                </a:solidFill>
              </a:rPr>
              <a:t>Five-Terminal-VSC-HVDC</a:t>
            </a:r>
            <a:r>
              <a:rPr lang="en-US" altLang="zh-CN" sz="2400" dirty="0" smtClean="0"/>
              <a:t> </a:t>
            </a:r>
            <a:r>
              <a:rPr lang="en-US" altLang="zh-CN" sz="2200" dirty="0" smtClean="0"/>
              <a:t>transmission in the world</a:t>
            </a:r>
          </a:p>
          <a:p>
            <a:pPr marL="342900" lvl="1" indent="-342900" defTabSz="534988" eaLnBrk="0" hangingPunct="0">
              <a:spcBef>
                <a:spcPts val="600"/>
              </a:spcBef>
              <a:spcAft>
                <a:spcPts val="600"/>
              </a:spcAft>
              <a:buClr>
                <a:srgbClr val="9A0000"/>
              </a:buClr>
              <a:buSzPct val="80000"/>
              <a:buFont typeface="Arial" pitchFamily="34" charset="0"/>
              <a:buChar char="•"/>
              <a:defRPr/>
            </a:pPr>
            <a:r>
              <a:rPr lang="en-US" altLang="zh-CN" sz="2200" dirty="0" smtClean="0"/>
              <a:t>Complete solution of </a:t>
            </a:r>
            <a:r>
              <a:rPr lang="en-US" altLang="zh-CN" sz="2400" dirty="0" smtClean="0">
                <a:solidFill>
                  <a:srgbClr val="FF6600"/>
                </a:solidFill>
              </a:rPr>
              <a:t>900MW</a:t>
            </a:r>
            <a:r>
              <a:rPr lang="en-US" altLang="zh-CN" sz="2400" dirty="0" smtClean="0"/>
              <a:t> </a:t>
            </a:r>
            <a:r>
              <a:rPr lang="en-US" altLang="zh-CN" sz="2200" dirty="0" smtClean="0"/>
              <a:t>Static Car Compensator (SVC) </a:t>
            </a:r>
            <a:endParaRPr lang="en-US" sz="2200" dirty="0" smtClean="0"/>
          </a:p>
        </p:txBody>
      </p:sp>
      <p:pic>
        <p:nvPicPr>
          <p:cNvPr id="487" name="Picture 2"/>
          <p:cNvPicPr>
            <a:picLocks noChangeAspect="1" noChangeArrowheads="1"/>
          </p:cNvPicPr>
          <p:nvPr/>
        </p:nvPicPr>
        <p:blipFill>
          <a:blip r:embed="rId72" cstate="screen"/>
          <a:srcRect/>
          <a:stretch>
            <a:fillRect/>
          </a:stretch>
        </p:blipFill>
        <p:spPr bwMode="auto">
          <a:xfrm>
            <a:off x="11804683" y="1066800"/>
            <a:ext cx="2597117" cy="272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8" name="标题 4"/>
          <p:cNvSpPr>
            <a:spLocks noGrp="1"/>
          </p:cNvSpPr>
          <p:nvPr>
            <p:ph type="title"/>
          </p:nvPr>
        </p:nvSpPr>
        <p:spPr>
          <a:xfrm>
            <a:off x="1828800" y="1219200"/>
            <a:ext cx="3733800" cy="642942"/>
          </a:xfrm>
        </p:spPr>
        <p:txBody>
          <a:bodyPr>
            <a:noAutofit/>
          </a:bodyPr>
          <a:lstStyle/>
          <a:p>
            <a:r>
              <a:rPr lang="en-US" altLang="zh-CN" sz="3600" dirty="0" smtClean="0">
                <a:solidFill>
                  <a:schemeClr val="tx1"/>
                </a:solidFill>
              </a:rPr>
              <a:t>Product Portfolio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14800" y="6525161"/>
            <a:ext cx="5181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FF6600"/>
                </a:solidFill>
              </a:rPr>
              <a:t>Experienced Digital Substation  Pioneer</a:t>
            </a:r>
            <a:endParaRPr lang="zh-CN" altLang="en-US" sz="4000" b="1" dirty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30314"/>
            <a:ext cx="1463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Digital Substation-Comprehensive solution with IEC61850</a:t>
            </a:r>
            <a:endParaRPr lang="zh-CN" alt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4105394"/>
            <a:ext cx="3581400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 defTabSz="534988" eaLnBrk="0" hangingPunct="0">
              <a:spcBef>
                <a:spcPts val="1200"/>
              </a:spcBef>
              <a:spcAft>
                <a:spcPts val="1200"/>
              </a:spcAft>
              <a:buClr>
                <a:srgbClr val="9A0000"/>
              </a:buClr>
              <a:buSzPct val="80000"/>
              <a:buFont typeface="Arial" pitchFamily="34" charset="0"/>
              <a:buChar char="•"/>
            </a:pPr>
            <a:r>
              <a:rPr lang="en-US" altLang="zh-CN" sz="2200" dirty="0" smtClean="0"/>
              <a:t>Low Cost </a:t>
            </a:r>
          </a:p>
          <a:p>
            <a:pPr marL="342900" lvl="1" indent="-342900" defTabSz="534988" eaLnBrk="0" hangingPunct="0">
              <a:spcBef>
                <a:spcPts val="1200"/>
              </a:spcBef>
              <a:spcAft>
                <a:spcPts val="1200"/>
              </a:spcAft>
              <a:buClr>
                <a:srgbClr val="9A0000"/>
              </a:buClr>
              <a:buSzPct val="80000"/>
              <a:buFont typeface="Arial" pitchFamily="34" charset="0"/>
              <a:buChar char="•"/>
            </a:pPr>
            <a:r>
              <a:rPr lang="en-US" altLang="zh-CN" sz="2200" dirty="0" smtClean="0"/>
              <a:t>100% Fiber</a:t>
            </a:r>
          </a:p>
          <a:p>
            <a:pPr marL="342900" lvl="1" indent="-342900" defTabSz="534988" eaLnBrk="0" hangingPunct="0">
              <a:spcBef>
                <a:spcPts val="1200"/>
              </a:spcBef>
              <a:spcAft>
                <a:spcPts val="1200"/>
              </a:spcAft>
              <a:buClr>
                <a:srgbClr val="9A0000"/>
              </a:buClr>
              <a:buSzPct val="80000"/>
              <a:buFont typeface="Arial" charset="0"/>
              <a:buChar char="•"/>
            </a:pPr>
            <a:r>
              <a:rPr lang="en-US" altLang="zh-CN" sz="2200" dirty="0" smtClean="0"/>
              <a:t> Process Bus</a:t>
            </a:r>
          </a:p>
          <a:p>
            <a:pPr marL="342900" lvl="1" indent="-342900" defTabSz="534988" eaLnBrk="0" hangingPunct="0">
              <a:spcBef>
                <a:spcPts val="1200"/>
              </a:spcBef>
              <a:spcAft>
                <a:spcPts val="1200"/>
              </a:spcAft>
              <a:buClr>
                <a:srgbClr val="9A0000"/>
              </a:buClr>
              <a:buSzPct val="80000"/>
              <a:buFont typeface="Arial" charset="0"/>
              <a:buChar char="•"/>
            </a:pPr>
            <a:r>
              <a:rPr lang="en-US" altLang="zh-CN" sz="2200" dirty="0" smtClean="0"/>
              <a:t> Less </a:t>
            </a:r>
            <a:r>
              <a:rPr lang="en-US" altLang="zh-CN" sz="2200" dirty="0" smtClean="0"/>
              <a:t>Maintenance</a:t>
            </a:r>
            <a:endParaRPr lang="en-US" altLang="zh-CN" sz="2200" dirty="0" smtClean="0"/>
          </a:p>
          <a:p>
            <a:pPr marL="342900" lvl="1" indent="-342900" defTabSz="534988" eaLnBrk="0" hangingPunct="0">
              <a:spcBef>
                <a:spcPts val="1200"/>
              </a:spcBef>
              <a:spcAft>
                <a:spcPts val="1200"/>
              </a:spcAft>
              <a:buClr>
                <a:srgbClr val="9A0000"/>
              </a:buClr>
              <a:buSzPct val="80000"/>
              <a:buFont typeface="Arial" charset="0"/>
              <a:buChar char="•"/>
            </a:pPr>
            <a:r>
              <a:rPr lang="en-US" altLang="zh-CN" sz="2200" dirty="0" smtClean="0"/>
              <a:t>Data Sharing</a:t>
            </a:r>
          </a:p>
          <a:p>
            <a:pPr marL="342900" lvl="1" indent="-342900" defTabSz="534988" eaLnBrk="0" hangingPunct="0">
              <a:spcBef>
                <a:spcPts val="1200"/>
              </a:spcBef>
              <a:spcAft>
                <a:spcPts val="1200"/>
              </a:spcAft>
              <a:buClr>
                <a:srgbClr val="9A0000"/>
              </a:buClr>
              <a:buSzPct val="80000"/>
              <a:buFont typeface="Arial" charset="0"/>
              <a:buChar char="•"/>
            </a:pPr>
            <a:r>
              <a:rPr lang="en-US" sz="2400" dirty="0" smtClean="0"/>
              <a:t>Immunity to electro-magnetic induction</a:t>
            </a:r>
            <a:endParaRPr lang="zh-CN" altLang="en-US" sz="2200" dirty="0" smtClean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2854065" y="5297859"/>
            <a:ext cx="1500198" cy="100433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2854036" y="2456925"/>
            <a:ext cx="1500198" cy="1035843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2854036" y="3888499"/>
            <a:ext cx="1500198" cy="1004894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2925425" y="6350000"/>
            <a:ext cx="15001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Optical CT/VT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2925425" y="3457575"/>
            <a:ext cx="15001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Merging Unit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12711112" y="4865687"/>
            <a:ext cx="2071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Intelligent Controller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20"/>
          <p:cNvSpPr>
            <a:spLocks noChangeArrowheads="1"/>
          </p:cNvSpPr>
          <p:nvPr/>
        </p:nvSpPr>
        <p:spPr bwMode="auto">
          <a:xfrm>
            <a:off x="8763000" y="1600200"/>
            <a:ext cx="3962400" cy="48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lvl="1" indent="-342900" defTabSz="534988" eaLnBrk="0" hangingPunct="0">
              <a:spcBef>
                <a:spcPts val="1200"/>
              </a:spcBef>
              <a:spcAft>
                <a:spcPts val="1200"/>
              </a:spcAft>
              <a:buClr>
                <a:srgbClr val="9A0000"/>
              </a:buClr>
              <a:buSzPct val="80000"/>
              <a:buFont typeface="Arial" charset="0"/>
              <a:buChar char="•"/>
            </a:pPr>
            <a:r>
              <a:rPr lang="en-US" altLang="zh-CN" sz="2400" dirty="0" smtClean="0">
                <a:solidFill>
                  <a:srgbClr val="CC6600"/>
                </a:solidFill>
              </a:rPr>
              <a:t>1000</a:t>
            </a:r>
            <a:r>
              <a:rPr lang="en-US" altLang="zh-CN" sz="2400" dirty="0">
                <a:solidFill>
                  <a:srgbClr val="CC6600"/>
                </a:solidFill>
              </a:rPr>
              <a:t>+</a:t>
            </a:r>
            <a:r>
              <a:rPr lang="en-US" altLang="zh-CN" sz="2200" dirty="0">
                <a:solidFill>
                  <a:srgbClr val="CC6600"/>
                </a:solidFill>
              </a:rPr>
              <a:t> </a:t>
            </a:r>
            <a:r>
              <a:rPr lang="en-US" altLang="zh-CN" sz="2200" dirty="0" smtClean="0"/>
              <a:t>Digital </a:t>
            </a:r>
            <a:r>
              <a:rPr lang="en-US" altLang="zh-CN" sz="2200" dirty="0"/>
              <a:t>Substations with Full Fiber Connections</a:t>
            </a:r>
            <a:endParaRPr lang="zh-CN" altLang="en-US" sz="2200" dirty="0"/>
          </a:p>
          <a:p>
            <a:pPr marL="342900" lvl="1" indent="-342900" defTabSz="534988" eaLnBrk="0" hangingPunct="0">
              <a:spcBef>
                <a:spcPts val="1200"/>
              </a:spcBef>
              <a:spcAft>
                <a:spcPts val="1200"/>
              </a:spcAft>
              <a:buClr>
                <a:srgbClr val="9A0000"/>
              </a:buClr>
              <a:buSzPct val="80000"/>
              <a:buFont typeface="Arial" charset="0"/>
              <a:buChar char="•"/>
            </a:pPr>
            <a:r>
              <a:rPr lang="en-US" altLang="zh-CN" sz="2400" dirty="0">
                <a:solidFill>
                  <a:srgbClr val="CC6600"/>
                </a:solidFill>
              </a:rPr>
              <a:t>3500+ </a:t>
            </a:r>
            <a:r>
              <a:rPr lang="en-US" altLang="zh-CN" sz="2200" dirty="0"/>
              <a:t>Merging Units (MUs) in Service</a:t>
            </a:r>
            <a:endParaRPr lang="zh-CN" altLang="en-US" sz="2200" dirty="0"/>
          </a:p>
          <a:p>
            <a:pPr marL="342900" lvl="1" indent="-342900" defTabSz="534988" eaLnBrk="0" hangingPunct="0">
              <a:spcBef>
                <a:spcPts val="1200"/>
              </a:spcBef>
              <a:spcAft>
                <a:spcPts val="1200"/>
              </a:spcAft>
              <a:buClr>
                <a:srgbClr val="9A0000"/>
              </a:buClr>
              <a:buSzPct val="80000"/>
              <a:buFont typeface="Arial" charset="0"/>
              <a:buChar char="•"/>
            </a:pPr>
            <a:r>
              <a:rPr lang="en-US" altLang="zh-CN" sz="2400" dirty="0">
                <a:solidFill>
                  <a:srgbClr val="CC6600"/>
                </a:solidFill>
              </a:rPr>
              <a:t>4000+</a:t>
            </a:r>
            <a:r>
              <a:rPr lang="en-US" altLang="zh-CN" sz="2200" dirty="0">
                <a:solidFill>
                  <a:srgbClr val="CC6600"/>
                </a:solidFill>
              </a:rPr>
              <a:t> </a:t>
            </a:r>
            <a:r>
              <a:rPr lang="en-US" altLang="zh-CN" sz="2200" dirty="0"/>
              <a:t>Intelligent Control Units (ICUs) in Service</a:t>
            </a:r>
            <a:endParaRPr lang="zh-CN" altLang="en-US" sz="2200" dirty="0"/>
          </a:p>
          <a:p>
            <a:pPr marL="342900" lvl="1" indent="-342900" defTabSz="534988" eaLnBrk="0" hangingPunct="0">
              <a:spcBef>
                <a:spcPts val="1200"/>
              </a:spcBef>
              <a:spcAft>
                <a:spcPts val="1200"/>
              </a:spcAft>
              <a:buClr>
                <a:srgbClr val="9A0000"/>
              </a:buClr>
              <a:buSzPct val="80000"/>
              <a:buFont typeface="Arial" charset="0"/>
              <a:buChar char="•"/>
            </a:pPr>
            <a:r>
              <a:rPr lang="en-US" altLang="zh-CN" sz="2400" dirty="0">
                <a:solidFill>
                  <a:srgbClr val="CC6600"/>
                </a:solidFill>
              </a:rPr>
              <a:t>600+ </a:t>
            </a:r>
            <a:r>
              <a:rPr lang="en-US" altLang="zh-CN" sz="2200" dirty="0"/>
              <a:t>Electronic CT/VTs and Optical CTs in Service</a:t>
            </a:r>
          </a:p>
          <a:p>
            <a:pPr marL="342900" lvl="1" indent="-342900" defTabSz="534988" eaLnBrk="0" hangingPunct="0">
              <a:spcBef>
                <a:spcPts val="1200"/>
              </a:spcBef>
              <a:spcAft>
                <a:spcPts val="1200"/>
              </a:spcAft>
              <a:buClr>
                <a:srgbClr val="9A0000"/>
              </a:buClr>
              <a:buSzPct val="80000"/>
              <a:buFont typeface="Arial" charset="0"/>
              <a:buChar char="•"/>
            </a:pPr>
            <a:r>
              <a:rPr lang="en-US" altLang="zh-CN" sz="2200" dirty="0"/>
              <a:t>Highest Voltage Level of </a:t>
            </a:r>
            <a:r>
              <a:rPr lang="en-US" altLang="zh-CN" sz="2200" dirty="0" smtClean="0"/>
              <a:t>Digital </a:t>
            </a:r>
            <a:r>
              <a:rPr lang="en-US" altLang="zh-CN" sz="2200" dirty="0"/>
              <a:t>Substation: </a:t>
            </a:r>
            <a:r>
              <a:rPr lang="en-US" altLang="zh-CN" sz="2400" dirty="0">
                <a:solidFill>
                  <a:srgbClr val="CC6600"/>
                </a:solidFill>
              </a:rPr>
              <a:t>750kV</a:t>
            </a:r>
          </a:p>
        </p:txBody>
      </p:sp>
      <p:sp>
        <p:nvSpPr>
          <p:cNvPr id="14" name="圆角矩形 12"/>
          <p:cNvSpPr>
            <a:spLocks noChangeArrowheads="1"/>
          </p:cNvSpPr>
          <p:nvPr/>
        </p:nvSpPr>
        <p:spPr bwMode="auto">
          <a:xfrm>
            <a:off x="12568237" y="1371600"/>
            <a:ext cx="2000250" cy="571500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Field Photos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5" name="下箭头 13"/>
          <p:cNvSpPr>
            <a:spLocks noChangeArrowheads="1"/>
          </p:cNvSpPr>
          <p:nvPr/>
        </p:nvSpPr>
        <p:spPr bwMode="auto">
          <a:xfrm>
            <a:off x="13496925" y="2014537"/>
            <a:ext cx="214312" cy="357188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B0F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endParaRPr lang="zh-CN" altLang="en-US">
              <a:solidFill>
                <a:srgbClr val="00B0F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" y="1447800"/>
            <a:ext cx="4191000" cy="259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矩形 18"/>
          <p:cNvSpPr/>
          <p:nvPr/>
        </p:nvSpPr>
        <p:spPr>
          <a:xfrm>
            <a:off x="9601200" y="7315200"/>
            <a:ext cx="4572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200" dirty="0" smtClean="0">
                <a:solidFill>
                  <a:srgbClr val="004F8A"/>
                </a:solidFill>
              </a:rPr>
              <a:t>Welcome to visit NR at booth #244</a:t>
            </a:r>
            <a:endParaRPr lang="zh-CN" altLang="en-US" sz="2200" dirty="0">
              <a:solidFill>
                <a:srgbClr val="004F8A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43400" y="1114961"/>
            <a:ext cx="4344688" cy="5453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08_EN">
  <a:themeElements>
    <a:clrScheme name="SE08_EN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SE08_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E08_EN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08_EN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UCAIug_ppt_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4EE06B834A12459875FB766CD91DC8" ma:contentTypeVersion="0" ma:contentTypeDescription="Create a new document." ma:contentTypeScope="" ma:versionID="436f2c45062b36ac9634da8d50b5bc83">
  <xsd:schema xmlns:xsd="http://www.w3.org/2001/XMLSchema" xmlns:p="http://schemas.microsoft.com/office/2006/metadata/properties" targetNamespace="http://schemas.microsoft.com/office/2006/metadata/properties" ma:root="true" ma:fieldsID="5de3cf2dbfe960be27652eea02286c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364BD5F-2764-4351-B3BA-2C4A7BA3769C}"/>
</file>

<file path=customXml/itemProps2.xml><?xml version="1.0" encoding="utf-8"?>
<ds:datastoreItem xmlns:ds="http://schemas.openxmlformats.org/officeDocument/2006/customXml" ds:itemID="{B42DD507-203B-4543-89E3-E1704373C5DD}"/>
</file>

<file path=customXml/itemProps3.xml><?xml version="1.0" encoding="utf-8"?>
<ds:datastoreItem xmlns:ds="http://schemas.openxmlformats.org/officeDocument/2006/customXml" ds:itemID="{EA34E2FA-6064-4CB1-9190-3287D2235704}"/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146</Words>
  <Application>Microsoft Office PowerPoint</Application>
  <PresentationFormat>自定义</PresentationFormat>
  <Paragraphs>30</Paragraphs>
  <Slides>3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</vt:lpstr>
      <vt:lpstr>宋体</vt:lpstr>
      <vt:lpstr>Calibri</vt:lpstr>
      <vt:lpstr>微软雅黑</vt:lpstr>
      <vt:lpstr>Wingdings</vt:lpstr>
      <vt:lpstr>Arial Black</vt:lpstr>
      <vt:lpstr>Verdana</vt:lpstr>
      <vt:lpstr>SE08_EN</vt:lpstr>
      <vt:lpstr>UCAIug_ppt_MASTER</vt:lpstr>
      <vt:lpstr>位图图像</vt:lpstr>
      <vt:lpstr>幻灯片 1</vt:lpstr>
      <vt:lpstr>Product Portfolio</vt:lpstr>
      <vt:lpstr>幻灯片 3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Ralph Mackiewicz</dc:creator>
  <cp:lastModifiedBy>胡绍谦(HUSQ)-1</cp:lastModifiedBy>
  <cp:revision>50</cp:revision>
  <dcterms:created xsi:type="dcterms:W3CDTF">2012-08-17T18:29:53Z</dcterms:created>
  <dcterms:modified xsi:type="dcterms:W3CDTF">2014-06-26T01:55:50Z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0x010100C44EE06B834A12459875FB766CD91DC8</vt:lpwstr>
  </property>
  <property fmtid="{D5CDD505-2E9C-101B-9397-08002B2CF9AE}" pid="4" name="_NewReviewCycle">
    <vt:lpwstr/>
  </property>
</Properties>
</file>