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9" r:id="rId4"/>
  </p:sldMasterIdLst>
  <p:notesMasterIdLst>
    <p:notesMasterId r:id="rId7"/>
  </p:notesMasterIdLst>
  <p:sldIdLst>
    <p:sldId id="264" r:id="rId5"/>
    <p:sldId id="263" r:id="rId6"/>
  </p:sldIdLst>
  <p:sldSz cx="14630400" cy="8229600"/>
  <p:notesSz cx="6858000" cy="9144000"/>
  <p:embeddedFontLst>
    <p:embeddedFont>
      <p:font typeface="Calibri" panose="020F0502020204030204" pitchFamily="34" charset="0"/>
      <p:regular r:id="rId8"/>
      <p:bold r:id="rId9"/>
      <p:italic r:id="rId10"/>
      <p:boldItalic r:id="rId11"/>
    </p:embeddedFont>
  </p:embeddedFontLst>
  <p:defaultTextStyle>
    <a:defPPr>
      <a:defRPr lang="en-US"/>
    </a:defPPr>
    <a:lvl1pPr marL="0" algn="l" defTabSz="1303788" rtl="0" eaLnBrk="1" latinLnBrk="0" hangingPunct="1">
      <a:defRPr sz="2600" kern="1200">
        <a:solidFill>
          <a:schemeClr val="tx1"/>
        </a:solidFill>
        <a:latin typeface="+mn-lt"/>
        <a:ea typeface="+mn-ea"/>
        <a:cs typeface="+mn-cs"/>
      </a:defRPr>
    </a:lvl1pPr>
    <a:lvl2pPr marL="651893" algn="l" defTabSz="1303788" rtl="0" eaLnBrk="1" latinLnBrk="0" hangingPunct="1">
      <a:defRPr sz="2600" kern="1200">
        <a:solidFill>
          <a:schemeClr val="tx1"/>
        </a:solidFill>
        <a:latin typeface="+mn-lt"/>
        <a:ea typeface="+mn-ea"/>
        <a:cs typeface="+mn-cs"/>
      </a:defRPr>
    </a:lvl2pPr>
    <a:lvl3pPr marL="1303788" algn="l" defTabSz="1303788" rtl="0" eaLnBrk="1" latinLnBrk="0" hangingPunct="1">
      <a:defRPr sz="2600" kern="1200">
        <a:solidFill>
          <a:schemeClr val="tx1"/>
        </a:solidFill>
        <a:latin typeface="+mn-lt"/>
        <a:ea typeface="+mn-ea"/>
        <a:cs typeface="+mn-cs"/>
      </a:defRPr>
    </a:lvl3pPr>
    <a:lvl4pPr marL="1955691" algn="l" defTabSz="1303788" rtl="0" eaLnBrk="1" latinLnBrk="0" hangingPunct="1">
      <a:defRPr sz="2600" kern="1200">
        <a:solidFill>
          <a:schemeClr val="tx1"/>
        </a:solidFill>
        <a:latin typeface="+mn-lt"/>
        <a:ea typeface="+mn-ea"/>
        <a:cs typeface="+mn-cs"/>
      </a:defRPr>
    </a:lvl4pPr>
    <a:lvl5pPr marL="2607585" algn="l" defTabSz="1303788" rtl="0" eaLnBrk="1" latinLnBrk="0" hangingPunct="1">
      <a:defRPr sz="2600" kern="1200">
        <a:solidFill>
          <a:schemeClr val="tx1"/>
        </a:solidFill>
        <a:latin typeface="+mn-lt"/>
        <a:ea typeface="+mn-ea"/>
        <a:cs typeface="+mn-cs"/>
      </a:defRPr>
    </a:lvl5pPr>
    <a:lvl6pPr marL="3259474" algn="l" defTabSz="1303788" rtl="0" eaLnBrk="1" latinLnBrk="0" hangingPunct="1">
      <a:defRPr sz="2600" kern="1200">
        <a:solidFill>
          <a:schemeClr val="tx1"/>
        </a:solidFill>
        <a:latin typeface="+mn-lt"/>
        <a:ea typeface="+mn-ea"/>
        <a:cs typeface="+mn-cs"/>
      </a:defRPr>
    </a:lvl6pPr>
    <a:lvl7pPr marL="3911353" algn="l" defTabSz="1303788" rtl="0" eaLnBrk="1" latinLnBrk="0" hangingPunct="1">
      <a:defRPr sz="2600" kern="1200">
        <a:solidFill>
          <a:schemeClr val="tx1"/>
        </a:solidFill>
        <a:latin typeface="+mn-lt"/>
        <a:ea typeface="+mn-ea"/>
        <a:cs typeface="+mn-cs"/>
      </a:defRPr>
    </a:lvl7pPr>
    <a:lvl8pPr marL="4563252" algn="l" defTabSz="1303788" rtl="0" eaLnBrk="1" latinLnBrk="0" hangingPunct="1">
      <a:defRPr sz="2600" kern="1200">
        <a:solidFill>
          <a:schemeClr val="tx1"/>
        </a:solidFill>
        <a:latin typeface="+mn-lt"/>
        <a:ea typeface="+mn-ea"/>
        <a:cs typeface="+mn-cs"/>
      </a:defRPr>
    </a:lvl8pPr>
    <a:lvl9pPr marL="5215165" algn="l" defTabSz="1303788" rtl="0" eaLnBrk="1" latinLnBrk="0" hangingPunct="1">
      <a:defRPr sz="26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50" d="100"/>
          <a:sy n="50" d="100"/>
        </p:scale>
        <p:origin x="-1092" y="-258"/>
      </p:cViewPr>
      <p:guideLst>
        <p:guide orient="horz" pos="2592"/>
        <p:guide pos="4608"/>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font" Target="fonts/font4.fntdata"/><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Master" Target="slideMasters/slideMaster1.xml"/><Relationship Id="rId9" Type="http://schemas.openxmlformats.org/officeDocument/2006/relationships/font" Target="fonts/font2.fntdata"/><Relationship Id="rId14"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image" Target="../media/image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C3B58E5-1356-4DC4-A2BF-EA37AAA9E2AA}" type="datetimeFigureOut">
              <a:rPr lang="en-US" smtClean="0"/>
              <a:pPr/>
              <a:t>7/3/2014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0659EE1-DAD8-4AC4-90D5-79B9C18B6952}" type="slidenum">
              <a:rPr lang="en-US" smtClean="0"/>
              <a:pPr/>
              <a:t>‹#›</a:t>
            </a:fld>
            <a:endParaRPr lang="en-US"/>
          </a:p>
        </p:txBody>
      </p:sp>
    </p:spTree>
    <p:extLst>
      <p:ext uri="{BB962C8B-B14F-4D97-AF65-F5344CB8AC3E}">
        <p14:creationId xmlns:p14="http://schemas.microsoft.com/office/powerpoint/2010/main" val="980641992"/>
      </p:ext>
    </p:extLst>
  </p:cSld>
  <p:clrMap bg1="lt1" tx1="dk1" bg2="lt2" tx2="dk2" accent1="accent1" accent2="accent2" accent3="accent3" accent4="accent4" accent5="accent5" accent6="accent6" hlink="hlink" folHlink="folHlink"/>
  <p:notesStyle>
    <a:lvl1pPr marL="0" algn="l" defTabSz="1303788" rtl="0" eaLnBrk="1" latinLnBrk="0" hangingPunct="1">
      <a:defRPr sz="1900" kern="1200">
        <a:solidFill>
          <a:schemeClr val="tx1"/>
        </a:solidFill>
        <a:latin typeface="+mn-lt"/>
        <a:ea typeface="+mn-ea"/>
        <a:cs typeface="+mn-cs"/>
      </a:defRPr>
    </a:lvl1pPr>
    <a:lvl2pPr marL="651893" algn="l" defTabSz="1303788" rtl="0" eaLnBrk="1" latinLnBrk="0" hangingPunct="1">
      <a:defRPr sz="1900" kern="1200">
        <a:solidFill>
          <a:schemeClr val="tx1"/>
        </a:solidFill>
        <a:latin typeface="+mn-lt"/>
        <a:ea typeface="+mn-ea"/>
        <a:cs typeface="+mn-cs"/>
      </a:defRPr>
    </a:lvl2pPr>
    <a:lvl3pPr marL="1303788" algn="l" defTabSz="1303788" rtl="0" eaLnBrk="1" latinLnBrk="0" hangingPunct="1">
      <a:defRPr sz="1900" kern="1200">
        <a:solidFill>
          <a:schemeClr val="tx1"/>
        </a:solidFill>
        <a:latin typeface="+mn-lt"/>
        <a:ea typeface="+mn-ea"/>
        <a:cs typeface="+mn-cs"/>
      </a:defRPr>
    </a:lvl3pPr>
    <a:lvl4pPr marL="1955691" algn="l" defTabSz="1303788" rtl="0" eaLnBrk="1" latinLnBrk="0" hangingPunct="1">
      <a:defRPr sz="1900" kern="1200">
        <a:solidFill>
          <a:schemeClr val="tx1"/>
        </a:solidFill>
        <a:latin typeface="+mn-lt"/>
        <a:ea typeface="+mn-ea"/>
        <a:cs typeface="+mn-cs"/>
      </a:defRPr>
    </a:lvl4pPr>
    <a:lvl5pPr marL="2607585" algn="l" defTabSz="1303788" rtl="0" eaLnBrk="1" latinLnBrk="0" hangingPunct="1">
      <a:defRPr sz="1900" kern="1200">
        <a:solidFill>
          <a:schemeClr val="tx1"/>
        </a:solidFill>
        <a:latin typeface="+mn-lt"/>
        <a:ea typeface="+mn-ea"/>
        <a:cs typeface="+mn-cs"/>
      </a:defRPr>
    </a:lvl5pPr>
    <a:lvl6pPr marL="3259474" algn="l" defTabSz="1303788" rtl="0" eaLnBrk="1" latinLnBrk="0" hangingPunct="1">
      <a:defRPr sz="1900" kern="1200">
        <a:solidFill>
          <a:schemeClr val="tx1"/>
        </a:solidFill>
        <a:latin typeface="+mn-lt"/>
        <a:ea typeface="+mn-ea"/>
        <a:cs typeface="+mn-cs"/>
      </a:defRPr>
    </a:lvl6pPr>
    <a:lvl7pPr marL="3911353" algn="l" defTabSz="1303788" rtl="0" eaLnBrk="1" latinLnBrk="0" hangingPunct="1">
      <a:defRPr sz="1900" kern="1200">
        <a:solidFill>
          <a:schemeClr val="tx1"/>
        </a:solidFill>
        <a:latin typeface="+mn-lt"/>
        <a:ea typeface="+mn-ea"/>
        <a:cs typeface="+mn-cs"/>
      </a:defRPr>
    </a:lvl7pPr>
    <a:lvl8pPr marL="4563252" algn="l" defTabSz="1303788" rtl="0" eaLnBrk="1" latinLnBrk="0" hangingPunct="1">
      <a:defRPr sz="1900" kern="1200">
        <a:solidFill>
          <a:schemeClr val="tx1"/>
        </a:solidFill>
        <a:latin typeface="+mn-lt"/>
        <a:ea typeface="+mn-ea"/>
        <a:cs typeface="+mn-cs"/>
      </a:defRPr>
    </a:lvl8pPr>
    <a:lvl9pPr marL="5215165" algn="l" defTabSz="1303788" rtl="0" eaLnBrk="1" latinLnBrk="0" hangingPunct="1">
      <a:defRPr sz="1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xfrm>
            <a:off x="382588" y="687388"/>
            <a:ext cx="6092825" cy="342741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i-FI" smtClean="0"/>
          </a:p>
        </p:txBody>
      </p:sp>
      <p:sp>
        <p:nvSpPr>
          <p:cNvPr id="471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85075" indent="-301952" eaLnBrk="0" hangingPunct="0">
              <a:defRPr>
                <a:solidFill>
                  <a:schemeClr val="tx1"/>
                </a:solidFill>
                <a:latin typeface="Arial" charset="0"/>
              </a:defRPr>
            </a:lvl2pPr>
            <a:lvl3pPr marL="1207808" indent="-241562" eaLnBrk="0" hangingPunct="0">
              <a:defRPr>
                <a:solidFill>
                  <a:schemeClr val="tx1"/>
                </a:solidFill>
                <a:latin typeface="Arial" charset="0"/>
              </a:defRPr>
            </a:lvl3pPr>
            <a:lvl4pPr marL="1690931" indent="-241562" eaLnBrk="0" hangingPunct="0">
              <a:defRPr>
                <a:solidFill>
                  <a:schemeClr val="tx1"/>
                </a:solidFill>
                <a:latin typeface="Arial" charset="0"/>
              </a:defRPr>
            </a:lvl4pPr>
            <a:lvl5pPr marL="2174055" indent="-241562" eaLnBrk="0" hangingPunct="0">
              <a:defRPr>
                <a:solidFill>
                  <a:schemeClr val="tx1"/>
                </a:solidFill>
                <a:latin typeface="Arial" charset="0"/>
              </a:defRPr>
            </a:lvl5pPr>
            <a:lvl6pPr marL="2657178" indent="-241562" eaLnBrk="0" fontAlgn="base" hangingPunct="0">
              <a:spcBef>
                <a:spcPct val="0"/>
              </a:spcBef>
              <a:spcAft>
                <a:spcPct val="0"/>
              </a:spcAft>
              <a:defRPr>
                <a:solidFill>
                  <a:schemeClr val="tx1"/>
                </a:solidFill>
                <a:latin typeface="Arial" charset="0"/>
              </a:defRPr>
            </a:lvl6pPr>
            <a:lvl7pPr marL="3140301" indent="-241562" eaLnBrk="0" fontAlgn="base" hangingPunct="0">
              <a:spcBef>
                <a:spcPct val="0"/>
              </a:spcBef>
              <a:spcAft>
                <a:spcPct val="0"/>
              </a:spcAft>
              <a:defRPr>
                <a:solidFill>
                  <a:schemeClr val="tx1"/>
                </a:solidFill>
                <a:latin typeface="Arial" charset="0"/>
              </a:defRPr>
            </a:lvl7pPr>
            <a:lvl8pPr marL="3623424" indent="-241562" eaLnBrk="0" fontAlgn="base" hangingPunct="0">
              <a:spcBef>
                <a:spcPct val="0"/>
              </a:spcBef>
              <a:spcAft>
                <a:spcPct val="0"/>
              </a:spcAft>
              <a:defRPr>
                <a:solidFill>
                  <a:schemeClr val="tx1"/>
                </a:solidFill>
                <a:latin typeface="Arial" charset="0"/>
              </a:defRPr>
            </a:lvl8pPr>
            <a:lvl9pPr marL="4106548" indent="-241562" eaLnBrk="0" fontAlgn="base" hangingPunct="0">
              <a:spcBef>
                <a:spcPct val="0"/>
              </a:spcBef>
              <a:spcAft>
                <a:spcPct val="0"/>
              </a:spcAft>
              <a:defRPr>
                <a:solidFill>
                  <a:schemeClr val="tx1"/>
                </a:solidFill>
                <a:latin typeface="Arial" charset="0"/>
              </a:defRPr>
            </a:lvl9pPr>
          </a:lstStyle>
          <a:p>
            <a:pPr eaLnBrk="1" hangingPunct="1"/>
            <a:fld id="{B639AF8D-57A1-4496-9E2A-969ABA8F1FFC}" type="slidenum">
              <a:rPr lang="fi-FI" smtClean="0">
                <a:solidFill>
                  <a:prstClr val="black"/>
                </a:solidFill>
              </a:rPr>
              <a:pPr eaLnBrk="1" hangingPunct="1"/>
              <a:t>1</a:t>
            </a:fld>
            <a:endParaRPr lang="fi-FI" smtClean="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xfrm>
            <a:off x="382588" y="687388"/>
            <a:ext cx="6092825" cy="342741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i-FI" dirty="0" smtClean="0"/>
          </a:p>
        </p:txBody>
      </p:sp>
      <p:sp>
        <p:nvSpPr>
          <p:cNvPr id="317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85075" indent="-301952" eaLnBrk="0" hangingPunct="0">
              <a:defRPr>
                <a:solidFill>
                  <a:schemeClr val="tx1"/>
                </a:solidFill>
                <a:latin typeface="Arial" charset="0"/>
              </a:defRPr>
            </a:lvl2pPr>
            <a:lvl3pPr marL="1207808" indent="-241562" eaLnBrk="0" hangingPunct="0">
              <a:defRPr>
                <a:solidFill>
                  <a:schemeClr val="tx1"/>
                </a:solidFill>
                <a:latin typeface="Arial" charset="0"/>
              </a:defRPr>
            </a:lvl3pPr>
            <a:lvl4pPr marL="1690931" indent="-241562" eaLnBrk="0" hangingPunct="0">
              <a:defRPr>
                <a:solidFill>
                  <a:schemeClr val="tx1"/>
                </a:solidFill>
                <a:latin typeface="Arial" charset="0"/>
              </a:defRPr>
            </a:lvl4pPr>
            <a:lvl5pPr marL="2174055" indent="-241562" eaLnBrk="0" hangingPunct="0">
              <a:defRPr>
                <a:solidFill>
                  <a:schemeClr val="tx1"/>
                </a:solidFill>
                <a:latin typeface="Arial" charset="0"/>
              </a:defRPr>
            </a:lvl5pPr>
            <a:lvl6pPr marL="2657178" indent="-241562" eaLnBrk="0" fontAlgn="base" hangingPunct="0">
              <a:spcBef>
                <a:spcPct val="0"/>
              </a:spcBef>
              <a:spcAft>
                <a:spcPct val="0"/>
              </a:spcAft>
              <a:defRPr>
                <a:solidFill>
                  <a:schemeClr val="tx1"/>
                </a:solidFill>
                <a:latin typeface="Arial" charset="0"/>
              </a:defRPr>
            </a:lvl6pPr>
            <a:lvl7pPr marL="3140301" indent="-241562" eaLnBrk="0" fontAlgn="base" hangingPunct="0">
              <a:spcBef>
                <a:spcPct val="0"/>
              </a:spcBef>
              <a:spcAft>
                <a:spcPct val="0"/>
              </a:spcAft>
              <a:defRPr>
                <a:solidFill>
                  <a:schemeClr val="tx1"/>
                </a:solidFill>
                <a:latin typeface="Arial" charset="0"/>
              </a:defRPr>
            </a:lvl7pPr>
            <a:lvl8pPr marL="3623424" indent="-241562" eaLnBrk="0" fontAlgn="base" hangingPunct="0">
              <a:spcBef>
                <a:spcPct val="0"/>
              </a:spcBef>
              <a:spcAft>
                <a:spcPct val="0"/>
              </a:spcAft>
              <a:defRPr>
                <a:solidFill>
                  <a:schemeClr val="tx1"/>
                </a:solidFill>
                <a:latin typeface="Arial" charset="0"/>
              </a:defRPr>
            </a:lvl8pPr>
            <a:lvl9pPr marL="4106548" indent="-241562" eaLnBrk="0" fontAlgn="base" hangingPunct="0">
              <a:spcBef>
                <a:spcPct val="0"/>
              </a:spcBef>
              <a:spcAft>
                <a:spcPct val="0"/>
              </a:spcAft>
              <a:defRPr>
                <a:solidFill>
                  <a:schemeClr val="tx1"/>
                </a:solidFill>
                <a:latin typeface="Arial" charset="0"/>
              </a:defRPr>
            </a:lvl9pPr>
          </a:lstStyle>
          <a:p>
            <a:pPr eaLnBrk="1" hangingPunct="1"/>
            <a:fld id="{61C2849A-37E9-4D8E-801E-CB0398C4F438}" type="slidenum">
              <a:rPr lang="fi-FI" smtClean="0">
                <a:solidFill>
                  <a:prstClr val="black"/>
                </a:solidFill>
              </a:rPr>
              <a:pPr eaLnBrk="1" hangingPunct="1"/>
              <a:t>2</a:t>
            </a:fld>
            <a:endParaRPr lang="fi-FI" smtClean="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1537671"/>
      </p:ext>
    </p:extLst>
  </p:cSld>
  <p:clrMapOvr>
    <a:masterClrMapping/>
  </p:clrMapOvr>
  <p:transition spd="med" advClick="0" advTm="800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2190701"/>
      </p:ext>
    </p:extLst>
  </p:cSld>
  <p:clrMapOvr>
    <a:masterClrMapping/>
  </p:clrMapOvr>
  <p:transition spd="med" advClick="0" advTm="8000">
    <p:fade/>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28" r:id="rId1"/>
    <p:sldLayoutId id="2147483729" r:id="rId2"/>
  </p:sldLayoutIdLst>
  <p:transition spd="med" advClick="0" advTm="8000">
    <p:fade/>
  </p:transition>
  <p:timing>
    <p:tnLst>
      <p:par>
        <p:cTn id="1" dur="indefinite" restart="never" nodeType="tmRoot"/>
      </p:par>
    </p:tnLst>
  </p:timing>
  <p:txStyles>
    <p:titleStyle>
      <a:lvl1pPr algn="l" rtl="0" eaLnBrk="0" fontAlgn="base" hangingPunct="0">
        <a:spcBef>
          <a:spcPct val="0"/>
        </a:spcBef>
        <a:spcAft>
          <a:spcPct val="0"/>
        </a:spcAft>
        <a:defRPr sz="5000">
          <a:solidFill>
            <a:schemeClr val="accent1"/>
          </a:solidFill>
          <a:latin typeface="+mj-lt"/>
          <a:ea typeface="+mj-ea"/>
          <a:cs typeface="+mj-cs"/>
        </a:defRPr>
      </a:lvl1pPr>
      <a:lvl2pPr algn="l" rtl="0" eaLnBrk="0" fontAlgn="base" hangingPunct="0">
        <a:spcBef>
          <a:spcPct val="0"/>
        </a:spcBef>
        <a:spcAft>
          <a:spcPct val="0"/>
        </a:spcAft>
        <a:defRPr sz="5000">
          <a:solidFill>
            <a:schemeClr val="accent1"/>
          </a:solidFill>
          <a:latin typeface="Arial" pitchFamily="34" charset="0"/>
        </a:defRPr>
      </a:lvl2pPr>
      <a:lvl3pPr algn="l" rtl="0" eaLnBrk="0" fontAlgn="base" hangingPunct="0">
        <a:spcBef>
          <a:spcPct val="0"/>
        </a:spcBef>
        <a:spcAft>
          <a:spcPct val="0"/>
        </a:spcAft>
        <a:defRPr sz="5000">
          <a:solidFill>
            <a:schemeClr val="accent1"/>
          </a:solidFill>
          <a:latin typeface="Arial" pitchFamily="34" charset="0"/>
        </a:defRPr>
      </a:lvl3pPr>
      <a:lvl4pPr algn="l" rtl="0" eaLnBrk="0" fontAlgn="base" hangingPunct="0">
        <a:spcBef>
          <a:spcPct val="0"/>
        </a:spcBef>
        <a:spcAft>
          <a:spcPct val="0"/>
        </a:spcAft>
        <a:defRPr sz="5000">
          <a:solidFill>
            <a:schemeClr val="accent1"/>
          </a:solidFill>
          <a:latin typeface="Arial" pitchFamily="34" charset="0"/>
        </a:defRPr>
      </a:lvl4pPr>
      <a:lvl5pPr algn="l" rtl="0" eaLnBrk="0" fontAlgn="base" hangingPunct="0">
        <a:spcBef>
          <a:spcPct val="0"/>
        </a:spcBef>
        <a:spcAft>
          <a:spcPct val="0"/>
        </a:spcAft>
        <a:defRPr sz="5000">
          <a:solidFill>
            <a:schemeClr val="accent1"/>
          </a:solidFill>
          <a:latin typeface="Arial" pitchFamily="34" charset="0"/>
        </a:defRPr>
      </a:lvl5pPr>
      <a:lvl6pPr marL="652242" algn="l" rtl="0" fontAlgn="base">
        <a:spcBef>
          <a:spcPct val="0"/>
        </a:spcBef>
        <a:spcAft>
          <a:spcPct val="0"/>
        </a:spcAft>
        <a:defRPr sz="5000">
          <a:solidFill>
            <a:schemeClr val="accent1"/>
          </a:solidFill>
          <a:latin typeface="Arial" pitchFamily="34" charset="0"/>
        </a:defRPr>
      </a:lvl6pPr>
      <a:lvl7pPr marL="1304492" algn="l" rtl="0" fontAlgn="base">
        <a:spcBef>
          <a:spcPct val="0"/>
        </a:spcBef>
        <a:spcAft>
          <a:spcPct val="0"/>
        </a:spcAft>
        <a:defRPr sz="5000">
          <a:solidFill>
            <a:schemeClr val="accent1"/>
          </a:solidFill>
          <a:latin typeface="Arial" pitchFamily="34" charset="0"/>
        </a:defRPr>
      </a:lvl7pPr>
      <a:lvl8pPr marL="1956736" algn="l" rtl="0" fontAlgn="base">
        <a:spcBef>
          <a:spcPct val="0"/>
        </a:spcBef>
        <a:spcAft>
          <a:spcPct val="0"/>
        </a:spcAft>
        <a:defRPr sz="5000">
          <a:solidFill>
            <a:schemeClr val="accent1"/>
          </a:solidFill>
          <a:latin typeface="Arial" pitchFamily="34" charset="0"/>
        </a:defRPr>
      </a:lvl8pPr>
      <a:lvl9pPr marL="2608980" algn="l" rtl="0" fontAlgn="base">
        <a:spcBef>
          <a:spcPct val="0"/>
        </a:spcBef>
        <a:spcAft>
          <a:spcPct val="0"/>
        </a:spcAft>
        <a:defRPr sz="5000">
          <a:solidFill>
            <a:schemeClr val="accent1"/>
          </a:solidFill>
          <a:latin typeface="Arial" pitchFamily="34" charset="0"/>
        </a:defRPr>
      </a:lvl9pPr>
    </p:titleStyle>
    <p:bodyStyle>
      <a:lvl1pPr marL="258184" indent="-258184" algn="l" rtl="0" eaLnBrk="0" fontAlgn="base" hangingPunct="0">
        <a:spcBef>
          <a:spcPct val="20000"/>
        </a:spcBef>
        <a:spcAft>
          <a:spcPct val="0"/>
        </a:spcAft>
        <a:buClr>
          <a:schemeClr val="accent1"/>
        </a:buClr>
        <a:buFont typeface="Arial" charset="0"/>
        <a:buChar char="●"/>
        <a:defRPr sz="2900">
          <a:solidFill>
            <a:schemeClr val="accent1"/>
          </a:solidFill>
          <a:latin typeface="+mn-lt"/>
          <a:ea typeface="+mn-ea"/>
          <a:cs typeface="+mn-cs"/>
        </a:defRPr>
      </a:lvl1pPr>
      <a:lvl2pPr marL="772279" indent="-258184" algn="l" rtl="0" eaLnBrk="0" fontAlgn="base" hangingPunct="0">
        <a:spcBef>
          <a:spcPct val="20000"/>
        </a:spcBef>
        <a:spcAft>
          <a:spcPct val="0"/>
        </a:spcAft>
        <a:buClr>
          <a:schemeClr val="bg2"/>
        </a:buClr>
        <a:buFont typeface="Arial" charset="0"/>
        <a:buChar char="●"/>
        <a:defRPr>
          <a:solidFill>
            <a:schemeClr val="bg2"/>
          </a:solidFill>
          <a:latin typeface="+mn-lt"/>
        </a:defRPr>
      </a:lvl2pPr>
      <a:lvl3pPr marL="1286370" indent="-120037" algn="l" rtl="0" eaLnBrk="0" fontAlgn="base" hangingPunct="0">
        <a:spcBef>
          <a:spcPct val="20000"/>
        </a:spcBef>
        <a:spcAft>
          <a:spcPct val="0"/>
        </a:spcAft>
        <a:buClr>
          <a:schemeClr val="bg2"/>
        </a:buClr>
        <a:buFont typeface="Arial" charset="0"/>
        <a:buChar char="●"/>
        <a:defRPr>
          <a:solidFill>
            <a:schemeClr val="bg2"/>
          </a:solidFill>
          <a:latin typeface="+mn-lt"/>
        </a:defRPr>
      </a:lvl3pPr>
      <a:lvl4pPr marL="2498001" indent="-326118" algn="l" rtl="0" eaLnBrk="0" fontAlgn="base" hangingPunct="0">
        <a:spcBef>
          <a:spcPct val="20000"/>
        </a:spcBef>
        <a:spcAft>
          <a:spcPct val="0"/>
        </a:spcAft>
        <a:buChar char="–"/>
        <a:defRPr sz="2900">
          <a:solidFill>
            <a:schemeClr val="tx1"/>
          </a:solidFill>
          <a:latin typeface="+mn-lt"/>
        </a:defRPr>
      </a:lvl4pPr>
      <a:lvl5pPr marL="3080033" indent="-326118" algn="l" rtl="0" eaLnBrk="0" fontAlgn="base" hangingPunct="0">
        <a:spcBef>
          <a:spcPct val="20000"/>
        </a:spcBef>
        <a:spcAft>
          <a:spcPct val="0"/>
        </a:spcAft>
        <a:buChar char="»"/>
        <a:defRPr sz="2900">
          <a:solidFill>
            <a:schemeClr val="tx1"/>
          </a:solidFill>
          <a:latin typeface="+mn-lt"/>
        </a:defRPr>
      </a:lvl5pPr>
      <a:lvl6pPr marL="3732275" indent="-326118" algn="l" rtl="0" fontAlgn="base">
        <a:spcBef>
          <a:spcPct val="20000"/>
        </a:spcBef>
        <a:spcAft>
          <a:spcPct val="0"/>
        </a:spcAft>
        <a:buChar char="»"/>
        <a:defRPr sz="2900">
          <a:solidFill>
            <a:schemeClr val="tx1"/>
          </a:solidFill>
          <a:latin typeface="+mn-lt"/>
        </a:defRPr>
      </a:lvl6pPr>
      <a:lvl7pPr marL="4384514" indent="-326118" algn="l" rtl="0" fontAlgn="base">
        <a:spcBef>
          <a:spcPct val="20000"/>
        </a:spcBef>
        <a:spcAft>
          <a:spcPct val="0"/>
        </a:spcAft>
        <a:buChar char="»"/>
        <a:defRPr sz="2900">
          <a:solidFill>
            <a:schemeClr val="tx1"/>
          </a:solidFill>
          <a:latin typeface="+mn-lt"/>
        </a:defRPr>
      </a:lvl7pPr>
      <a:lvl8pPr marL="5036762" indent="-326118" algn="l" rtl="0" fontAlgn="base">
        <a:spcBef>
          <a:spcPct val="20000"/>
        </a:spcBef>
        <a:spcAft>
          <a:spcPct val="0"/>
        </a:spcAft>
        <a:buChar char="»"/>
        <a:defRPr sz="2900">
          <a:solidFill>
            <a:schemeClr val="tx1"/>
          </a:solidFill>
          <a:latin typeface="+mn-lt"/>
        </a:defRPr>
      </a:lvl8pPr>
      <a:lvl9pPr marL="5689001" indent="-326118" algn="l" rtl="0" fontAlgn="base">
        <a:spcBef>
          <a:spcPct val="20000"/>
        </a:spcBef>
        <a:spcAft>
          <a:spcPct val="0"/>
        </a:spcAft>
        <a:buChar char="»"/>
        <a:defRPr sz="2900">
          <a:solidFill>
            <a:schemeClr val="tx1"/>
          </a:solidFill>
          <a:latin typeface="+mn-lt"/>
        </a:defRPr>
      </a:lvl9pPr>
    </p:bodyStyle>
    <p:otherStyle>
      <a:defPPr>
        <a:defRPr lang="en-US"/>
      </a:defPPr>
      <a:lvl1pPr marL="0" algn="l" defTabSz="1304492" rtl="0" eaLnBrk="1" latinLnBrk="0" hangingPunct="1">
        <a:defRPr sz="2600" kern="1200">
          <a:solidFill>
            <a:schemeClr val="tx1"/>
          </a:solidFill>
          <a:latin typeface="+mn-lt"/>
          <a:ea typeface="+mn-ea"/>
          <a:cs typeface="+mn-cs"/>
        </a:defRPr>
      </a:lvl1pPr>
      <a:lvl2pPr marL="652242" algn="l" defTabSz="1304492" rtl="0" eaLnBrk="1" latinLnBrk="0" hangingPunct="1">
        <a:defRPr sz="2600" kern="1200">
          <a:solidFill>
            <a:schemeClr val="tx1"/>
          </a:solidFill>
          <a:latin typeface="+mn-lt"/>
          <a:ea typeface="+mn-ea"/>
          <a:cs typeface="+mn-cs"/>
        </a:defRPr>
      </a:lvl2pPr>
      <a:lvl3pPr marL="1304492" algn="l" defTabSz="1304492" rtl="0" eaLnBrk="1" latinLnBrk="0" hangingPunct="1">
        <a:defRPr sz="2600" kern="1200">
          <a:solidFill>
            <a:schemeClr val="tx1"/>
          </a:solidFill>
          <a:latin typeface="+mn-lt"/>
          <a:ea typeface="+mn-ea"/>
          <a:cs typeface="+mn-cs"/>
        </a:defRPr>
      </a:lvl3pPr>
      <a:lvl4pPr marL="1956736" algn="l" defTabSz="1304492" rtl="0" eaLnBrk="1" latinLnBrk="0" hangingPunct="1">
        <a:defRPr sz="2600" kern="1200">
          <a:solidFill>
            <a:schemeClr val="tx1"/>
          </a:solidFill>
          <a:latin typeface="+mn-lt"/>
          <a:ea typeface="+mn-ea"/>
          <a:cs typeface="+mn-cs"/>
        </a:defRPr>
      </a:lvl4pPr>
      <a:lvl5pPr marL="2608980" algn="l" defTabSz="1304492" rtl="0" eaLnBrk="1" latinLnBrk="0" hangingPunct="1">
        <a:defRPr sz="2600" kern="1200">
          <a:solidFill>
            <a:schemeClr val="tx1"/>
          </a:solidFill>
          <a:latin typeface="+mn-lt"/>
          <a:ea typeface="+mn-ea"/>
          <a:cs typeface="+mn-cs"/>
        </a:defRPr>
      </a:lvl5pPr>
      <a:lvl6pPr marL="3261216" algn="l" defTabSz="1304492" rtl="0" eaLnBrk="1" latinLnBrk="0" hangingPunct="1">
        <a:defRPr sz="2600" kern="1200">
          <a:solidFill>
            <a:schemeClr val="tx1"/>
          </a:solidFill>
          <a:latin typeface="+mn-lt"/>
          <a:ea typeface="+mn-ea"/>
          <a:cs typeface="+mn-cs"/>
        </a:defRPr>
      </a:lvl6pPr>
      <a:lvl7pPr marL="3913459" algn="l" defTabSz="1304492" rtl="0" eaLnBrk="1" latinLnBrk="0" hangingPunct="1">
        <a:defRPr sz="2600" kern="1200">
          <a:solidFill>
            <a:schemeClr val="tx1"/>
          </a:solidFill>
          <a:latin typeface="+mn-lt"/>
          <a:ea typeface="+mn-ea"/>
          <a:cs typeface="+mn-cs"/>
        </a:defRPr>
      </a:lvl7pPr>
      <a:lvl8pPr marL="4565702" algn="l" defTabSz="1304492" rtl="0" eaLnBrk="1" latinLnBrk="0" hangingPunct="1">
        <a:defRPr sz="2600" kern="1200">
          <a:solidFill>
            <a:schemeClr val="tx1"/>
          </a:solidFill>
          <a:latin typeface="+mn-lt"/>
          <a:ea typeface="+mn-ea"/>
          <a:cs typeface="+mn-cs"/>
        </a:defRPr>
      </a:lvl8pPr>
      <a:lvl9pPr marL="5217948" algn="l" defTabSz="1304492" rtl="0" eaLnBrk="1" latinLnBrk="0" hangingPunct="1">
        <a:defRPr sz="2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3.wmf"/><Relationship Id="rId13" Type="http://schemas.openxmlformats.org/officeDocument/2006/relationships/image" Target="../media/image12.jpeg"/><Relationship Id="rId18" Type="http://schemas.openxmlformats.org/officeDocument/2006/relationships/image" Target="../media/image17.jpeg"/><Relationship Id="rId3" Type="http://schemas.openxmlformats.org/officeDocument/2006/relationships/notesSlide" Target="../notesSlides/notesSlide2.xml"/><Relationship Id="rId21" Type="http://schemas.openxmlformats.org/officeDocument/2006/relationships/image" Target="../media/image18.png"/><Relationship Id="rId7" Type="http://schemas.openxmlformats.org/officeDocument/2006/relationships/oleObject" Target="../embeddings/oleObject1.bin"/><Relationship Id="rId12" Type="http://schemas.openxmlformats.org/officeDocument/2006/relationships/image" Target="../media/image11.jpeg"/><Relationship Id="rId17" Type="http://schemas.openxmlformats.org/officeDocument/2006/relationships/image" Target="../media/image16.jpeg"/><Relationship Id="rId2" Type="http://schemas.openxmlformats.org/officeDocument/2006/relationships/slideLayout" Target="../slideLayouts/slideLayout1.xml"/><Relationship Id="rId16" Type="http://schemas.openxmlformats.org/officeDocument/2006/relationships/image" Target="../media/image15.jpeg"/><Relationship Id="rId20" Type="http://schemas.openxmlformats.org/officeDocument/2006/relationships/image" Target="../media/image4.emf"/><Relationship Id="rId1" Type="http://schemas.openxmlformats.org/officeDocument/2006/relationships/vmlDrawing" Target="../drawings/vmlDrawing1.vml"/><Relationship Id="rId6" Type="http://schemas.openxmlformats.org/officeDocument/2006/relationships/image" Target="../media/image7.png"/><Relationship Id="rId11" Type="http://schemas.openxmlformats.org/officeDocument/2006/relationships/image" Target="../media/image10.png"/><Relationship Id="rId24" Type="http://schemas.openxmlformats.org/officeDocument/2006/relationships/image" Target="../media/image21.png"/><Relationship Id="rId5" Type="http://schemas.openxmlformats.org/officeDocument/2006/relationships/image" Target="../media/image6.png"/><Relationship Id="rId15" Type="http://schemas.openxmlformats.org/officeDocument/2006/relationships/image" Target="../media/image14.jpeg"/><Relationship Id="rId23" Type="http://schemas.openxmlformats.org/officeDocument/2006/relationships/image" Target="../media/image20.png"/><Relationship Id="rId10" Type="http://schemas.openxmlformats.org/officeDocument/2006/relationships/image" Target="../media/image9.png"/><Relationship Id="rId19" Type="http://schemas.openxmlformats.org/officeDocument/2006/relationships/oleObject" Target="../embeddings/oleObject2.bin"/><Relationship Id="rId4" Type="http://schemas.openxmlformats.org/officeDocument/2006/relationships/image" Target="../media/image5.png"/><Relationship Id="rId9" Type="http://schemas.openxmlformats.org/officeDocument/2006/relationships/image" Target="../media/image8.png"/><Relationship Id="rId14" Type="http://schemas.openxmlformats.org/officeDocument/2006/relationships/image" Target="../media/image13.jpeg"/><Relationship Id="rId22"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8" descr="Toshiba_Tagline_Master(200dpi)"/>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932238" y="9525"/>
            <a:ext cx="7561262" cy="244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14"/>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8575" y="2387600"/>
            <a:ext cx="14660563" cy="5203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2"/>
          <p:cNvSpPr>
            <a:spLocks noChangeArrowheads="1"/>
          </p:cNvSpPr>
          <p:nvPr/>
        </p:nvSpPr>
        <p:spPr bwMode="auto">
          <a:xfrm>
            <a:off x="1065213" y="5524500"/>
            <a:ext cx="7502525"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500">
                <a:solidFill>
                  <a:schemeClr val="tx1"/>
                </a:solidFill>
                <a:latin typeface="Arial" charset="0"/>
                <a:ea typeface="ＭＳ Ｐゴシック" pitchFamily="50" charset="-128"/>
              </a:defRPr>
            </a:lvl1pPr>
            <a:lvl2pPr marL="742950" indent="-285750" eaLnBrk="0" hangingPunct="0">
              <a:defRPr kumimoji="1" sz="2500">
                <a:solidFill>
                  <a:schemeClr val="tx1"/>
                </a:solidFill>
                <a:latin typeface="Arial" charset="0"/>
                <a:ea typeface="ＭＳ Ｐゴシック" pitchFamily="50" charset="-128"/>
              </a:defRPr>
            </a:lvl2pPr>
            <a:lvl3pPr marL="1143000" indent="-228600" eaLnBrk="0" hangingPunct="0">
              <a:defRPr kumimoji="1" sz="2500">
                <a:solidFill>
                  <a:schemeClr val="tx1"/>
                </a:solidFill>
                <a:latin typeface="Arial" charset="0"/>
                <a:ea typeface="ＭＳ Ｐゴシック" pitchFamily="50" charset="-128"/>
              </a:defRPr>
            </a:lvl3pPr>
            <a:lvl4pPr marL="1600200" indent="-228600" eaLnBrk="0" hangingPunct="0">
              <a:defRPr kumimoji="1" sz="2500">
                <a:solidFill>
                  <a:schemeClr val="tx1"/>
                </a:solidFill>
                <a:latin typeface="Arial" charset="0"/>
                <a:ea typeface="ＭＳ Ｐゴシック" pitchFamily="50" charset="-128"/>
              </a:defRPr>
            </a:lvl4pPr>
            <a:lvl5pPr marL="2057400" indent="-228600" eaLnBrk="0" hangingPunct="0">
              <a:defRPr kumimoji="1" sz="2500">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sz="2500">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sz="2500">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sz="2500">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sz="2500">
                <a:solidFill>
                  <a:schemeClr val="tx1"/>
                </a:solidFill>
                <a:latin typeface="Arial" charset="0"/>
                <a:ea typeface="ＭＳ Ｐゴシック" pitchFamily="50" charset="-128"/>
              </a:defRPr>
            </a:lvl9pPr>
          </a:lstStyle>
          <a:p>
            <a:pPr marL="0" marR="0" lvl="0" indent="0" defTabSz="914400" eaLnBrk="0" fontAlgn="base" latinLnBrk="0" hangingPunct="0">
              <a:lnSpc>
                <a:spcPts val="2113"/>
              </a:lnSpc>
              <a:spcBef>
                <a:spcPct val="0"/>
              </a:spcBef>
              <a:spcAft>
                <a:spcPct val="0"/>
              </a:spcAft>
              <a:buClrTx/>
              <a:buSzTx/>
              <a:buFontTx/>
              <a:buNone/>
              <a:tabLst/>
              <a:defRPr/>
            </a:pPr>
            <a:endParaRPr kumimoji="0" lang="en-US" altLang="ja-JP" sz="1900" b="1" i="0" u="none" strike="noStrike" kern="0" cap="none" spc="0" normalizeH="0" baseline="0" noProof="0" smtClean="0">
              <a:ln>
                <a:noFill/>
              </a:ln>
              <a:solidFill>
                <a:srgbClr val="000000"/>
              </a:solidFill>
              <a:effectLst/>
              <a:uLnTx/>
              <a:uFillTx/>
              <a:latin typeface="Arial" charset="0"/>
              <a:ea typeface="ＭＳ Ｐゴシック" pitchFamily="50" charset="-128"/>
            </a:endParaRPr>
          </a:p>
        </p:txBody>
      </p:sp>
      <p:sp>
        <p:nvSpPr>
          <p:cNvPr id="5" name="Rectangle 3"/>
          <p:cNvSpPr>
            <a:spLocks noChangeArrowheads="1"/>
          </p:cNvSpPr>
          <p:nvPr/>
        </p:nvSpPr>
        <p:spPr bwMode="hidden">
          <a:xfrm>
            <a:off x="4779963" y="6477000"/>
            <a:ext cx="375285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eaLnBrk="0" hangingPunct="0">
              <a:defRPr kumimoji="1" sz="2500">
                <a:solidFill>
                  <a:schemeClr val="tx1"/>
                </a:solidFill>
                <a:latin typeface="Arial" charset="0"/>
                <a:ea typeface="ＭＳ Ｐゴシック" pitchFamily="50" charset="-128"/>
              </a:defRPr>
            </a:lvl1pPr>
            <a:lvl2pPr marL="742950" indent="-285750" eaLnBrk="0" hangingPunct="0">
              <a:defRPr kumimoji="1" sz="2500">
                <a:solidFill>
                  <a:schemeClr val="tx1"/>
                </a:solidFill>
                <a:latin typeface="Arial" charset="0"/>
                <a:ea typeface="ＭＳ Ｐゴシック" pitchFamily="50" charset="-128"/>
              </a:defRPr>
            </a:lvl2pPr>
            <a:lvl3pPr marL="1143000" indent="-228600" eaLnBrk="0" hangingPunct="0">
              <a:defRPr kumimoji="1" sz="2500">
                <a:solidFill>
                  <a:schemeClr val="tx1"/>
                </a:solidFill>
                <a:latin typeface="Arial" charset="0"/>
                <a:ea typeface="ＭＳ Ｐゴシック" pitchFamily="50" charset="-128"/>
              </a:defRPr>
            </a:lvl3pPr>
            <a:lvl4pPr marL="1600200" indent="-228600" eaLnBrk="0" hangingPunct="0">
              <a:defRPr kumimoji="1" sz="2500">
                <a:solidFill>
                  <a:schemeClr val="tx1"/>
                </a:solidFill>
                <a:latin typeface="Arial" charset="0"/>
                <a:ea typeface="ＭＳ Ｐゴシック" pitchFamily="50" charset="-128"/>
              </a:defRPr>
            </a:lvl4pPr>
            <a:lvl5pPr marL="2057400" indent="-228600" eaLnBrk="0" hangingPunct="0">
              <a:defRPr kumimoji="1" sz="2500">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sz="2500">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sz="2500">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sz="2500">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sz="2500">
                <a:solidFill>
                  <a:schemeClr val="tx1"/>
                </a:solidFill>
                <a:latin typeface="Arial" charset="0"/>
                <a:ea typeface="ＭＳ Ｐゴシック" pitchFamily="50" charset="-128"/>
              </a:defRPr>
            </a:lvl9pPr>
          </a:lstStyle>
          <a:p>
            <a:pPr marL="0" marR="0" lvl="0" indent="0" algn="r" defTabSz="914400" eaLnBrk="0" fontAlgn="base" latinLnBrk="0" hangingPunct="0">
              <a:lnSpc>
                <a:spcPct val="100000"/>
              </a:lnSpc>
              <a:spcBef>
                <a:spcPct val="0"/>
              </a:spcBef>
              <a:spcAft>
                <a:spcPct val="0"/>
              </a:spcAft>
              <a:buClrTx/>
              <a:buSzTx/>
              <a:buFontTx/>
              <a:buNone/>
              <a:tabLst/>
              <a:defRPr/>
            </a:pPr>
            <a:endParaRPr kumimoji="0" lang="en-US" altLang="ja-JP" sz="1100" b="0" i="0" u="none" strike="noStrike" kern="0" cap="none" spc="0" normalizeH="0" baseline="0" noProof="0" smtClean="0">
              <a:ln>
                <a:noFill/>
              </a:ln>
              <a:solidFill>
                <a:srgbClr val="000000"/>
              </a:solidFill>
              <a:effectLst/>
              <a:uLnTx/>
              <a:uFillTx/>
              <a:latin typeface="Arial" charset="0"/>
              <a:ea typeface="ＭＳ Ｐゴシック" pitchFamily="50" charset="-128"/>
            </a:endParaRPr>
          </a:p>
        </p:txBody>
      </p:sp>
      <p:sp>
        <p:nvSpPr>
          <p:cNvPr id="6" name="Rectangle 7"/>
          <p:cNvSpPr>
            <a:spLocks noChangeArrowheads="1"/>
          </p:cNvSpPr>
          <p:nvPr/>
        </p:nvSpPr>
        <p:spPr bwMode="auto">
          <a:xfrm>
            <a:off x="1338263" y="2674938"/>
            <a:ext cx="11882437" cy="216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6" rIns="91433" bIns="45716"/>
          <a:lstStyle>
            <a:lvl1pPr defTabSz="1250950" eaLnBrk="0" hangingPunct="0">
              <a:defRPr kumimoji="1" sz="2500">
                <a:solidFill>
                  <a:schemeClr val="tx1"/>
                </a:solidFill>
                <a:latin typeface="Arial" charset="0"/>
                <a:ea typeface="ＭＳ Ｐゴシック" pitchFamily="50" charset="-128"/>
              </a:defRPr>
            </a:lvl1pPr>
            <a:lvl2pPr marL="742950" indent="-285750" defTabSz="1250950" eaLnBrk="0" hangingPunct="0">
              <a:defRPr kumimoji="1" sz="2500">
                <a:solidFill>
                  <a:schemeClr val="tx1"/>
                </a:solidFill>
                <a:latin typeface="Arial" charset="0"/>
                <a:ea typeface="ＭＳ Ｐゴシック" pitchFamily="50" charset="-128"/>
              </a:defRPr>
            </a:lvl2pPr>
            <a:lvl3pPr marL="1143000" indent="-228600" defTabSz="1250950" eaLnBrk="0" hangingPunct="0">
              <a:defRPr kumimoji="1" sz="2500">
                <a:solidFill>
                  <a:schemeClr val="tx1"/>
                </a:solidFill>
                <a:latin typeface="Arial" charset="0"/>
                <a:ea typeface="ＭＳ Ｐゴシック" pitchFamily="50" charset="-128"/>
              </a:defRPr>
            </a:lvl3pPr>
            <a:lvl4pPr marL="1600200" indent="-228600" defTabSz="1250950" eaLnBrk="0" hangingPunct="0">
              <a:defRPr kumimoji="1" sz="2500">
                <a:solidFill>
                  <a:schemeClr val="tx1"/>
                </a:solidFill>
                <a:latin typeface="Arial" charset="0"/>
                <a:ea typeface="ＭＳ Ｐゴシック" pitchFamily="50" charset="-128"/>
              </a:defRPr>
            </a:lvl4pPr>
            <a:lvl5pPr marL="2057400" indent="-228600" defTabSz="1250950" eaLnBrk="0" hangingPunct="0">
              <a:defRPr kumimoji="1" sz="2500">
                <a:solidFill>
                  <a:schemeClr val="tx1"/>
                </a:solidFill>
                <a:latin typeface="Arial" charset="0"/>
                <a:ea typeface="ＭＳ Ｐゴシック" pitchFamily="50" charset="-128"/>
              </a:defRPr>
            </a:lvl5pPr>
            <a:lvl6pPr marL="2514600" indent="-228600" defTabSz="1250950" eaLnBrk="0" fontAlgn="base" hangingPunct="0">
              <a:spcBef>
                <a:spcPct val="0"/>
              </a:spcBef>
              <a:spcAft>
                <a:spcPct val="0"/>
              </a:spcAft>
              <a:defRPr kumimoji="1" sz="2500">
                <a:solidFill>
                  <a:schemeClr val="tx1"/>
                </a:solidFill>
                <a:latin typeface="Arial" charset="0"/>
                <a:ea typeface="ＭＳ Ｐゴシック" pitchFamily="50" charset="-128"/>
              </a:defRPr>
            </a:lvl6pPr>
            <a:lvl7pPr marL="2971800" indent="-228600" defTabSz="1250950" eaLnBrk="0" fontAlgn="base" hangingPunct="0">
              <a:spcBef>
                <a:spcPct val="0"/>
              </a:spcBef>
              <a:spcAft>
                <a:spcPct val="0"/>
              </a:spcAft>
              <a:defRPr kumimoji="1" sz="2500">
                <a:solidFill>
                  <a:schemeClr val="tx1"/>
                </a:solidFill>
                <a:latin typeface="Arial" charset="0"/>
                <a:ea typeface="ＭＳ Ｐゴシック" pitchFamily="50" charset="-128"/>
              </a:defRPr>
            </a:lvl7pPr>
            <a:lvl8pPr marL="3429000" indent="-228600" defTabSz="1250950" eaLnBrk="0" fontAlgn="base" hangingPunct="0">
              <a:spcBef>
                <a:spcPct val="0"/>
              </a:spcBef>
              <a:spcAft>
                <a:spcPct val="0"/>
              </a:spcAft>
              <a:defRPr kumimoji="1" sz="2500">
                <a:solidFill>
                  <a:schemeClr val="tx1"/>
                </a:solidFill>
                <a:latin typeface="Arial" charset="0"/>
                <a:ea typeface="ＭＳ Ｐゴシック" pitchFamily="50" charset="-128"/>
              </a:defRPr>
            </a:lvl8pPr>
            <a:lvl9pPr marL="3886200" indent="-228600" defTabSz="1250950" eaLnBrk="0" fontAlgn="base" hangingPunct="0">
              <a:spcBef>
                <a:spcPct val="0"/>
              </a:spcBef>
              <a:spcAft>
                <a:spcPct val="0"/>
              </a:spcAft>
              <a:defRPr kumimoji="1" sz="2500">
                <a:solidFill>
                  <a:schemeClr val="tx1"/>
                </a:solidFill>
                <a:latin typeface="Arial" charset="0"/>
                <a:ea typeface="ＭＳ Ｐゴシック" pitchFamily="50" charset="-128"/>
              </a:defRPr>
            </a:lvl9pPr>
          </a:lstStyle>
          <a:p>
            <a:pPr marL="0" marR="0" lvl="0" indent="0" algn="ctr" defTabSz="1250950" eaLnBrk="1" fontAlgn="base" latinLnBrk="0" hangingPunct="1">
              <a:lnSpc>
                <a:spcPct val="120000"/>
              </a:lnSpc>
              <a:spcBef>
                <a:spcPct val="0"/>
              </a:spcBef>
              <a:spcAft>
                <a:spcPct val="0"/>
              </a:spcAft>
              <a:buClrTx/>
              <a:buSzTx/>
              <a:buFontTx/>
              <a:buNone/>
              <a:tabLst/>
              <a:defRPr/>
            </a:pPr>
            <a:r>
              <a:rPr kumimoji="1" lang="en-US" altLang="ja-JP" sz="3600" b="1" i="0" u="none" strike="noStrike" kern="0" cap="none" spc="0" normalizeH="0" baseline="0" noProof="0" smtClean="0">
                <a:ln>
                  <a:noFill/>
                </a:ln>
                <a:solidFill>
                  <a:srgbClr val="000000"/>
                </a:solidFill>
                <a:effectLst/>
                <a:uLnTx/>
                <a:uFillTx/>
                <a:latin typeface="Arial" charset="0"/>
                <a:ea typeface="ＭＳ Ｐゴシック" pitchFamily="50" charset="-128"/>
              </a:rPr>
              <a:t>Toshiba Protection and Substation Automation</a:t>
            </a:r>
            <a:r>
              <a:rPr kumimoji="1" lang="en-US" altLang="ja-JP" sz="3600" b="0" i="0" u="none" strike="noStrike" kern="0" cap="none" spc="0" normalizeH="0" baseline="0" noProof="0" smtClean="0">
                <a:ln>
                  <a:noFill/>
                </a:ln>
                <a:solidFill>
                  <a:srgbClr val="000000"/>
                </a:solidFill>
                <a:effectLst/>
                <a:uLnTx/>
                <a:uFillTx/>
                <a:latin typeface="Arial" charset="0"/>
                <a:ea typeface="ＭＳ Ｐゴシック" pitchFamily="50" charset="-128"/>
              </a:rPr>
              <a:t/>
            </a:r>
            <a:br>
              <a:rPr kumimoji="1" lang="en-US" altLang="ja-JP" sz="3600" b="0" i="0" u="none" strike="noStrike" kern="0" cap="none" spc="0" normalizeH="0" baseline="0" noProof="0" smtClean="0">
                <a:ln>
                  <a:noFill/>
                </a:ln>
                <a:solidFill>
                  <a:srgbClr val="000000"/>
                </a:solidFill>
                <a:effectLst/>
                <a:uLnTx/>
                <a:uFillTx/>
                <a:latin typeface="Arial" charset="0"/>
                <a:ea typeface="ＭＳ Ｐゴシック" pitchFamily="50" charset="-128"/>
              </a:rPr>
            </a:br>
            <a:r>
              <a:rPr kumimoji="1" lang="en-US" altLang="ja-JP" sz="3600" b="0" i="0" u="none" strike="noStrike" kern="0" cap="none" spc="0" normalizeH="0" baseline="0" noProof="0" smtClean="0">
                <a:ln>
                  <a:noFill/>
                </a:ln>
                <a:solidFill>
                  <a:srgbClr val="FF0000"/>
                </a:solidFill>
                <a:effectLst/>
                <a:uLnTx/>
                <a:uFillTx/>
                <a:latin typeface="Arial" charset="0"/>
                <a:ea typeface="ＭＳ Ｐゴシック" pitchFamily="50" charset="-128"/>
              </a:rPr>
              <a:t>“Creating T&amp;D solutions with IEC 61850”</a:t>
            </a:r>
            <a:endParaRPr kumimoji="1" lang="en-US" altLang="ja-JP" sz="3600" b="1" i="0" u="none" strike="noStrike" kern="0" cap="none" spc="0" normalizeH="0" baseline="0" noProof="0" smtClean="0">
              <a:ln>
                <a:noFill/>
              </a:ln>
              <a:solidFill>
                <a:srgbClr val="FF0000"/>
              </a:solidFill>
              <a:effectLst/>
              <a:uLnTx/>
              <a:uFillTx/>
              <a:latin typeface="Arial" charset="0"/>
              <a:ea typeface="ＭＳ Ｐゴシック" pitchFamily="50" charset="-128"/>
            </a:endParaRPr>
          </a:p>
        </p:txBody>
      </p:sp>
      <p:sp>
        <p:nvSpPr>
          <p:cNvPr id="7" name="Text Box 9"/>
          <p:cNvSpPr txBox="1">
            <a:spLocks noChangeArrowheads="1"/>
          </p:cNvSpPr>
          <p:nvPr/>
        </p:nvSpPr>
        <p:spPr bwMode="auto">
          <a:xfrm>
            <a:off x="1555750" y="5124450"/>
            <a:ext cx="11522075" cy="2092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308100" eaLnBrk="0" hangingPunct="0">
              <a:defRPr kumimoji="1" sz="2500">
                <a:solidFill>
                  <a:schemeClr val="tx1"/>
                </a:solidFill>
                <a:latin typeface="Arial" charset="0"/>
                <a:ea typeface="ＭＳ Ｐゴシック" pitchFamily="50" charset="-128"/>
              </a:defRPr>
            </a:lvl1pPr>
            <a:lvl2pPr marL="742950" indent="-285750" defTabSz="1308100" eaLnBrk="0" hangingPunct="0">
              <a:defRPr kumimoji="1" sz="2500">
                <a:solidFill>
                  <a:schemeClr val="tx1"/>
                </a:solidFill>
                <a:latin typeface="Arial" charset="0"/>
                <a:ea typeface="ＭＳ Ｐゴシック" pitchFamily="50" charset="-128"/>
              </a:defRPr>
            </a:lvl2pPr>
            <a:lvl3pPr marL="1143000" indent="-228600" defTabSz="1308100" eaLnBrk="0" hangingPunct="0">
              <a:defRPr kumimoji="1" sz="2500">
                <a:solidFill>
                  <a:schemeClr val="tx1"/>
                </a:solidFill>
                <a:latin typeface="Arial" charset="0"/>
                <a:ea typeface="ＭＳ Ｐゴシック" pitchFamily="50" charset="-128"/>
              </a:defRPr>
            </a:lvl3pPr>
            <a:lvl4pPr marL="1600200" indent="-228600" defTabSz="1308100" eaLnBrk="0" hangingPunct="0">
              <a:defRPr kumimoji="1" sz="2500">
                <a:solidFill>
                  <a:schemeClr val="tx1"/>
                </a:solidFill>
                <a:latin typeface="Arial" charset="0"/>
                <a:ea typeface="ＭＳ Ｐゴシック" pitchFamily="50" charset="-128"/>
              </a:defRPr>
            </a:lvl4pPr>
            <a:lvl5pPr marL="2057400" indent="-228600" defTabSz="1308100" eaLnBrk="0" hangingPunct="0">
              <a:defRPr kumimoji="1" sz="2500">
                <a:solidFill>
                  <a:schemeClr val="tx1"/>
                </a:solidFill>
                <a:latin typeface="Arial" charset="0"/>
                <a:ea typeface="ＭＳ Ｐゴシック" pitchFamily="50" charset="-128"/>
              </a:defRPr>
            </a:lvl5pPr>
            <a:lvl6pPr marL="2514600" indent="-228600" defTabSz="1308100" eaLnBrk="0" fontAlgn="base" hangingPunct="0">
              <a:spcBef>
                <a:spcPct val="0"/>
              </a:spcBef>
              <a:spcAft>
                <a:spcPct val="0"/>
              </a:spcAft>
              <a:defRPr kumimoji="1" sz="2500">
                <a:solidFill>
                  <a:schemeClr val="tx1"/>
                </a:solidFill>
                <a:latin typeface="Arial" charset="0"/>
                <a:ea typeface="ＭＳ Ｐゴシック" pitchFamily="50" charset="-128"/>
              </a:defRPr>
            </a:lvl6pPr>
            <a:lvl7pPr marL="2971800" indent="-228600" defTabSz="1308100" eaLnBrk="0" fontAlgn="base" hangingPunct="0">
              <a:spcBef>
                <a:spcPct val="0"/>
              </a:spcBef>
              <a:spcAft>
                <a:spcPct val="0"/>
              </a:spcAft>
              <a:defRPr kumimoji="1" sz="2500">
                <a:solidFill>
                  <a:schemeClr val="tx1"/>
                </a:solidFill>
                <a:latin typeface="Arial" charset="0"/>
                <a:ea typeface="ＭＳ Ｐゴシック" pitchFamily="50" charset="-128"/>
              </a:defRPr>
            </a:lvl7pPr>
            <a:lvl8pPr marL="3429000" indent="-228600" defTabSz="1308100" eaLnBrk="0" fontAlgn="base" hangingPunct="0">
              <a:spcBef>
                <a:spcPct val="0"/>
              </a:spcBef>
              <a:spcAft>
                <a:spcPct val="0"/>
              </a:spcAft>
              <a:defRPr kumimoji="1" sz="2500">
                <a:solidFill>
                  <a:schemeClr val="tx1"/>
                </a:solidFill>
                <a:latin typeface="Arial" charset="0"/>
                <a:ea typeface="ＭＳ Ｐゴシック" pitchFamily="50" charset="-128"/>
              </a:defRPr>
            </a:lvl8pPr>
            <a:lvl9pPr marL="3886200" indent="-228600" defTabSz="1308100" eaLnBrk="0" fontAlgn="base" hangingPunct="0">
              <a:spcBef>
                <a:spcPct val="0"/>
              </a:spcBef>
              <a:spcAft>
                <a:spcPct val="0"/>
              </a:spcAft>
              <a:defRPr kumimoji="1" sz="2500">
                <a:solidFill>
                  <a:schemeClr val="tx1"/>
                </a:solidFill>
                <a:latin typeface="Arial" charset="0"/>
                <a:ea typeface="ＭＳ Ｐゴシック" pitchFamily="50" charset="-128"/>
              </a:defRPr>
            </a:lvl9pPr>
          </a:lstStyle>
          <a:p>
            <a:pPr marL="0" marR="0" lvl="0" indent="0" algn="ctr" defTabSz="1308100" eaLnBrk="1" fontAlgn="base" latinLnBrk="0" hangingPunct="1">
              <a:lnSpc>
                <a:spcPct val="100000"/>
              </a:lnSpc>
              <a:spcBef>
                <a:spcPct val="50000"/>
              </a:spcBef>
              <a:spcAft>
                <a:spcPct val="0"/>
              </a:spcAft>
              <a:buClrTx/>
              <a:buSzTx/>
              <a:buFontTx/>
              <a:buNone/>
              <a:tabLst/>
              <a:defRPr/>
            </a:pPr>
            <a:r>
              <a:rPr kumimoji="0" lang="en-US" altLang="ja-JP" sz="2600" b="1" i="0" u="none" strike="noStrike" kern="0" cap="none" spc="0" normalizeH="0" baseline="0" noProof="0" dirty="0" smtClean="0">
                <a:ln>
                  <a:noFill/>
                </a:ln>
                <a:effectLst/>
                <a:uLnTx/>
                <a:uFillTx/>
                <a:latin typeface="Arial" charset="0"/>
                <a:ea typeface="ＭＳ Ｐゴシック" pitchFamily="50" charset="-128"/>
              </a:rPr>
              <a:t>With over 100 years experience Toshiba Corporation is leading innovation in the creation of total solutions for protection, control and automation of power networks at all transmission and distribution voltage levels. </a:t>
            </a:r>
            <a:r>
              <a:rPr kumimoji="0" lang="en-GB" altLang="ja-JP" sz="2600" b="1" i="0" u="none" strike="noStrike" kern="0" cap="none" spc="0" normalizeH="0" baseline="0" noProof="0" dirty="0" smtClean="0">
                <a:ln>
                  <a:noFill/>
                </a:ln>
                <a:effectLst/>
                <a:uLnTx/>
                <a:uFillTx/>
                <a:latin typeface="Arial" charset="0"/>
                <a:ea typeface="ＭＳ Ｐゴシック" pitchFamily="50" charset="-128"/>
              </a:rPr>
              <a:t>Our protection and substation automation products support the IEC 61850 standard for communication and interoperability </a:t>
            </a:r>
            <a:endParaRPr kumimoji="0" lang="en-US" altLang="ja-JP" sz="2600" b="1" i="0" u="none" strike="noStrike" kern="0" cap="none" spc="0" normalizeH="0" baseline="0" noProof="0" dirty="0" smtClean="0">
              <a:ln>
                <a:noFill/>
              </a:ln>
              <a:effectLst/>
              <a:uLnTx/>
              <a:uFillTx/>
              <a:latin typeface="Arial" charset="0"/>
              <a:ea typeface="ＭＳ Ｐゴシック" pitchFamily="50" charset="-128"/>
            </a:endParaRPr>
          </a:p>
        </p:txBody>
      </p:sp>
      <p:sp>
        <p:nvSpPr>
          <p:cNvPr id="8" name="Text Box 35"/>
          <p:cNvSpPr txBox="1">
            <a:spLocks noChangeArrowheads="1"/>
          </p:cNvSpPr>
          <p:nvPr/>
        </p:nvSpPr>
        <p:spPr bwMode="auto">
          <a:xfrm>
            <a:off x="2995613" y="7643813"/>
            <a:ext cx="86407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50950" eaLnBrk="0" hangingPunct="0">
              <a:defRPr kumimoji="1" sz="2500">
                <a:solidFill>
                  <a:schemeClr val="tx1"/>
                </a:solidFill>
                <a:latin typeface="Arial" charset="0"/>
                <a:ea typeface="ＭＳ Ｐゴシック" pitchFamily="50" charset="-128"/>
              </a:defRPr>
            </a:lvl1pPr>
            <a:lvl2pPr marL="742950" indent="-285750" defTabSz="1250950" eaLnBrk="0" hangingPunct="0">
              <a:defRPr kumimoji="1" sz="2500">
                <a:solidFill>
                  <a:schemeClr val="tx1"/>
                </a:solidFill>
                <a:latin typeface="Arial" charset="0"/>
                <a:ea typeface="ＭＳ Ｐゴシック" pitchFamily="50" charset="-128"/>
              </a:defRPr>
            </a:lvl2pPr>
            <a:lvl3pPr marL="1143000" indent="-228600" defTabSz="1250950" eaLnBrk="0" hangingPunct="0">
              <a:defRPr kumimoji="1" sz="2500">
                <a:solidFill>
                  <a:schemeClr val="tx1"/>
                </a:solidFill>
                <a:latin typeface="Arial" charset="0"/>
                <a:ea typeface="ＭＳ Ｐゴシック" pitchFamily="50" charset="-128"/>
              </a:defRPr>
            </a:lvl3pPr>
            <a:lvl4pPr marL="1600200" indent="-228600" defTabSz="1250950" eaLnBrk="0" hangingPunct="0">
              <a:defRPr kumimoji="1" sz="2500">
                <a:solidFill>
                  <a:schemeClr val="tx1"/>
                </a:solidFill>
                <a:latin typeface="Arial" charset="0"/>
                <a:ea typeface="ＭＳ Ｐゴシック" pitchFamily="50" charset="-128"/>
              </a:defRPr>
            </a:lvl4pPr>
            <a:lvl5pPr marL="2057400" indent="-228600" defTabSz="1250950" eaLnBrk="0" hangingPunct="0">
              <a:defRPr kumimoji="1" sz="2500">
                <a:solidFill>
                  <a:schemeClr val="tx1"/>
                </a:solidFill>
                <a:latin typeface="Arial" charset="0"/>
                <a:ea typeface="ＭＳ Ｐゴシック" pitchFamily="50" charset="-128"/>
              </a:defRPr>
            </a:lvl5pPr>
            <a:lvl6pPr marL="2514600" indent="-228600" defTabSz="1250950" eaLnBrk="0" fontAlgn="base" hangingPunct="0">
              <a:spcBef>
                <a:spcPct val="0"/>
              </a:spcBef>
              <a:spcAft>
                <a:spcPct val="0"/>
              </a:spcAft>
              <a:defRPr kumimoji="1" sz="2500">
                <a:solidFill>
                  <a:schemeClr val="tx1"/>
                </a:solidFill>
                <a:latin typeface="Arial" charset="0"/>
                <a:ea typeface="ＭＳ Ｐゴシック" pitchFamily="50" charset="-128"/>
              </a:defRPr>
            </a:lvl6pPr>
            <a:lvl7pPr marL="2971800" indent="-228600" defTabSz="1250950" eaLnBrk="0" fontAlgn="base" hangingPunct="0">
              <a:spcBef>
                <a:spcPct val="0"/>
              </a:spcBef>
              <a:spcAft>
                <a:spcPct val="0"/>
              </a:spcAft>
              <a:defRPr kumimoji="1" sz="2500">
                <a:solidFill>
                  <a:schemeClr val="tx1"/>
                </a:solidFill>
                <a:latin typeface="Arial" charset="0"/>
                <a:ea typeface="ＭＳ Ｐゴシック" pitchFamily="50" charset="-128"/>
              </a:defRPr>
            </a:lvl7pPr>
            <a:lvl8pPr marL="3429000" indent="-228600" defTabSz="1250950" eaLnBrk="0" fontAlgn="base" hangingPunct="0">
              <a:spcBef>
                <a:spcPct val="0"/>
              </a:spcBef>
              <a:spcAft>
                <a:spcPct val="0"/>
              </a:spcAft>
              <a:defRPr kumimoji="1" sz="2500">
                <a:solidFill>
                  <a:schemeClr val="tx1"/>
                </a:solidFill>
                <a:latin typeface="Arial" charset="0"/>
                <a:ea typeface="ＭＳ Ｐゴシック" pitchFamily="50" charset="-128"/>
              </a:defRPr>
            </a:lvl8pPr>
            <a:lvl9pPr marL="3886200" indent="-228600" defTabSz="1250950" eaLnBrk="0" fontAlgn="base" hangingPunct="0">
              <a:spcBef>
                <a:spcPct val="0"/>
              </a:spcBef>
              <a:spcAft>
                <a:spcPct val="0"/>
              </a:spcAft>
              <a:defRPr kumimoji="1" sz="2500">
                <a:solidFill>
                  <a:schemeClr val="tx1"/>
                </a:solidFill>
                <a:latin typeface="Arial" charset="0"/>
                <a:ea typeface="ＭＳ Ｐゴシック" pitchFamily="50" charset="-128"/>
              </a:defRPr>
            </a:lvl9pPr>
          </a:lstStyle>
          <a:p>
            <a:pPr marL="0" marR="0" lvl="0" indent="0" algn="ctr" defTabSz="1250950" eaLnBrk="1" fontAlgn="base" latinLnBrk="0" hangingPunct="1">
              <a:lnSpc>
                <a:spcPct val="100000"/>
              </a:lnSpc>
              <a:spcBef>
                <a:spcPct val="50000"/>
              </a:spcBef>
              <a:spcAft>
                <a:spcPct val="0"/>
              </a:spcAft>
              <a:buClrTx/>
              <a:buSzTx/>
              <a:buFontTx/>
              <a:buNone/>
              <a:tabLst/>
              <a:defRPr/>
            </a:pPr>
            <a:r>
              <a:rPr kumimoji="1" lang="en-US" altLang="ja-JP" sz="2400" b="1" i="0" u="none" strike="noStrike" kern="0" cap="none" spc="0" normalizeH="0" baseline="0" noProof="0" smtClean="0">
                <a:ln>
                  <a:noFill/>
                </a:ln>
                <a:solidFill>
                  <a:srgbClr val="000000"/>
                </a:solidFill>
                <a:effectLst/>
                <a:uLnTx/>
                <a:uFillTx/>
                <a:latin typeface="Arial" charset="0"/>
                <a:ea typeface="ＭＳ Ｐゴシック" pitchFamily="50" charset="-128"/>
              </a:rPr>
              <a:t>http://www.toshiba-relays.com </a:t>
            </a:r>
          </a:p>
        </p:txBody>
      </p:sp>
    </p:spTree>
    <p:extLst>
      <p:ext uri="{BB962C8B-B14F-4D97-AF65-F5344CB8AC3E}">
        <p14:creationId xmlns:p14="http://schemas.microsoft.com/office/powerpoint/2010/main" val="849285931"/>
      </p:ext>
    </p:extLst>
  </p:cSld>
  <p:clrMapOvr>
    <a:masterClrMapping/>
  </p:clrMapOvr>
  <p:transition spd="med" advClick="0" advTm="8000">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79413" y="184150"/>
            <a:ext cx="3201987" cy="103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4" name="Picture 6"/>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50825" y="103188"/>
            <a:ext cx="3313113"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5" name="Line 7"/>
          <p:cNvSpPr>
            <a:spLocks noChangeShapeType="1"/>
          </p:cNvSpPr>
          <p:nvPr/>
        </p:nvSpPr>
        <p:spPr bwMode="auto">
          <a:xfrm flipV="1">
            <a:off x="76200" y="1318768"/>
            <a:ext cx="14630400" cy="33338"/>
          </a:xfrm>
          <a:prstGeom prst="line">
            <a:avLst/>
          </a:prstGeom>
          <a:noFill/>
          <a:ln w="19050">
            <a:solidFill>
              <a:srgbClr val="B2B2B2"/>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pPr defTabSz="914400" fontAlgn="base">
              <a:spcBef>
                <a:spcPct val="0"/>
              </a:spcBef>
              <a:spcAft>
                <a:spcPct val="0"/>
              </a:spcAft>
            </a:pPr>
            <a:endParaRPr kumimoji="1" lang="ja-JP" altLang="en-US" sz="2500" smtClean="0">
              <a:solidFill>
                <a:srgbClr val="000000"/>
              </a:solidFill>
              <a:ea typeface="ＭＳ Ｐゴシック" pitchFamily="50" charset="-128"/>
            </a:endParaRPr>
          </a:p>
        </p:txBody>
      </p:sp>
      <p:sp>
        <p:nvSpPr>
          <p:cNvPr id="6" name="Line 10"/>
          <p:cNvSpPr>
            <a:spLocks noChangeShapeType="1"/>
          </p:cNvSpPr>
          <p:nvPr/>
        </p:nvSpPr>
        <p:spPr bwMode="auto">
          <a:xfrm flipV="1">
            <a:off x="76200" y="1318768"/>
            <a:ext cx="14630400" cy="33338"/>
          </a:xfrm>
          <a:prstGeom prst="line">
            <a:avLst/>
          </a:prstGeom>
          <a:noFill/>
          <a:ln w="19050">
            <a:solidFill>
              <a:srgbClr val="B2B2B2"/>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pPr defTabSz="914400" fontAlgn="base">
              <a:spcBef>
                <a:spcPct val="0"/>
              </a:spcBef>
              <a:spcAft>
                <a:spcPct val="0"/>
              </a:spcAft>
            </a:pPr>
            <a:endParaRPr kumimoji="1" lang="ja-JP" altLang="en-US" sz="2500" smtClean="0">
              <a:solidFill>
                <a:srgbClr val="000000"/>
              </a:solidFill>
              <a:ea typeface="ＭＳ Ｐゴシック" pitchFamily="50" charset="-128"/>
            </a:endParaRPr>
          </a:p>
        </p:txBody>
      </p:sp>
      <p:sp>
        <p:nvSpPr>
          <p:cNvPr id="7" name="Rectangle 3"/>
          <p:cNvSpPr>
            <a:spLocks noChangeArrowheads="1"/>
          </p:cNvSpPr>
          <p:nvPr/>
        </p:nvSpPr>
        <p:spPr bwMode="auto">
          <a:xfrm>
            <a:off x="2640013" y="2895600"/>
            <a:ext cx="3384550" cy="580278"/>
          </a:xfrm>
          <a:prstGeom prst="rect">
            <a:avLst/>
          </a:prstGeom>
          <a:noFill/>
          <a:ln w="9525">
            <a:noFill/>
            <a:miter lim="800000"/>
            <a:headEnd/>
            <a:tailEnd/>
          </a:ln>
          <a:effectLst/>
        </p:spPr>
        <p:txBody>
          <a:bodyPr wrap="square" lIns="86984" tIns="43493" rIns="86984" bIns="43493">
            <a:spAutoFit/>
          </a:bodyPr>
          <a:lstStyle>
            <a:lvl1pPr defTabSz="719138" eaLnBrk="0" hangingPunct="0">
              <a:defRPr kumimoji="1" sz="2500">
                <a:solidFill>
                  <a:schemeClr val="tx1"/>
                </a:solidFill>
                <a:latin typeface="Arial" charset="0"/>
                <a:ea typeface="ＭＳ Ｐゴシック" pitchFamily="50" charset="-128"/>
              </a:defRPr>
            </a:lvl1pPr>
            <a:lvl2pPr marL="742950" indent="-285750" defTabSz="719138" eaLnBrk="0" hangingPunct="0">
              <a:defRPr kumimoji="1" sz="2500">
                <a:solidFill>
                  <a:schemeClr val="tx1"/>
                </a:solidFill>
                <a:latin typeface="Arial" charset="0"/>
                <a:ea typeface="ＭＳ Ｐゴシック" pitchFamily="50" charset="-128"/>
              </a:defRPr>
            </a:lvl2pPr>
            <a:lvl3pPr marL="1143000" indent="-228600" defTabSz="719138" eaLnBrk="0" hangingPunct="0">
              <a:defRPr kumimoji="1" sz="2500">
                <a:solidFill>
                  <a:schemeClr val="tx1"/>
                </a:solidFill>
                <a:latin typeface="Arial" charset="0"/>
                <a:ea typeface="ＭＳ Ｐゴシック" pitchFamily="50" charset="-128"/>
              </a:defRPr>
            </a:lvl3pPr>
            <a:lvl4pPr marL="1600200" indent="-228600" defTabSz="719138" eaLnBrk="0" hangingPunct="0">
              <a:defRPr kumimoji="1" sz="2500">
                <a:solidFill>
                  <a:schemeClr val="tx1"/>
                </a:solidFill>
                <a:latin typeface="Arial" charset="0"/>
                <a:ea typeface="ＭＳ Ｐゴシック" pitchFamily="50" charset="-128"/>
              </a:defRPr>
            </a:lvl4pPr>
            <a:lvl5pPr marL="2057400" indent="-228600" defTabSz="719138" eaLnBrk="0" hangingPunct="0">
              <a:defRPr kumimoji="1" sz="2500">
                <a:solidFill>
                  <a:schemeClr val="tx1"/>
                </a:solidFill>
                <a:latin typeface="Arial" charset="0"/>
                <a:ea typeface="ＭＳ Ｐゴシック" pitchFamily="50" charset="-128"/>
              </a:defRPr>
            </a:lvl5pPr>
            <a:lvl6pPr marL="2514600" indent="-228600" defTabSz="719138" eaLnBrk="0" fontAlgn="base" hangingPunct="0">
              <a:spcBef>
                <a:spcPct val="0"/>
              </a:spcBef>
              <a:spcAft>
                <a:spcPct val="0"/>
              </a:spcAft>
              <a:defRPr kumimoji="1" sz="2500">
                <a:solidFill>
                  <a:schemeClr val="tx1"/>
                </a:solidFill>
                <a:latin typeface="Arial" charset="0"/>
                <a:ea typeface="ＭＳ Ｐゴシック" pitchFamily="50" charset="-128"/>
              </a:defRPr>
            </a:lvl6pPr>
            <a:lvl7pPr marL="2971800" indent="-228600" defTabSz="719138" eaLnBrk="0" fontAlgn="base" hangingPunct="0">
              <a:spcBef>
                <a:spcPct val="0"/>
              </a:spcBef>
              <a:spcAft>
                <a:spcPct val="0"/>
              </a:spcAft>
              <a:defRPr kumimoji="1" sz="2500">
                <a:solidFill>
                  <a:schemeClr val="tx1"/>
                </a:solidFill>
                <a:latin typeface="Arial" charset="0"/>
                <a:ea typeface="ＭＳ Ｐゴシック" pitchFamily="50" charset="-128"/>
              </a:defRPr>
            </a:lvl7pPr>
            <a:lvl8pPr marL="3429000" indent="-228600" defTabSz="719138" eaLnBrk="0" fontAlgn="base" hangingPunct="0">
              <a:spcBef>
                <a:spcPct val="0"/>
              </a:spcBef>
              <a:spcAft>
                <a:spcPct val="0"/>
              </a:spcAft>
              <a:defRPr kumimoji="1" sz="2500">
                <a:solidFill>
                  <a:schemeClr val="tx1"/>
                </a:solidFill>
                <a:latin typeface="Arial" charset="0"/>
                <a:ea typeface="ＭＳ Ｐゴシック" pitchFamily="50" charset="-128"/>
              </a:defRPr>
            </a:lvl8pPr>
            <a:lvl9pPr marL="3886200" indent="-228600" defTabSz="719138" eaLnBrk="0" fontAlgn="base" hangingPunct="0">
              <a:spcBef>
                <a:spcPct val="0"/>
              </a:spcBef>
              <a:spcAft>
                <a:spcPct val="0"/>
              </a:spcAft>
              <a:defRPr kumimoji="1" sz="2500">
                <a:solidFill>
                  <a:schemeClr val="tx1"/>
                </a:solidFill>
                <a:latin typeface="Arial" charset="0"/>
                <a:ea typeface="ＭＳ Ｐゴシック" pitchFamily="50" charset="-128"/>
              </a:defRPr>
            </a:lvl9pPr>
          </a:lstStyle>
          <a:p>
            <a:pPr eaLnBrk="1" fontAlgn="base" hangingPunct="1">
              <a:spcBef>
                <a:spcPct val="50000"/>
              </a:spcBef>
              <a:spcAft>
                <a:spcPct val="0"/>
              </a:spcAft>
            </a:pPr>
            <a:r>
              <a:rPr lang="en-US" altLang="ja-JP" sz="3200" b="1" i="1" dirty="0" smtClean="0">
                <a:solidFill>
                  <a:srgbClr val="000000"/>
                </a:solidFill>
                <a:effectLst>
                  <a:outerShdw blurRad="38100" dist="38100" dir="2700000" algn="tl">
                    <a:srgbClr val="C0C0C0"/>
                  </a:outerShdw>
                </a:effectLst>
                <a:cs typeface="Arial" charset="0"/>
              </a:rPr>
              <a:t>GR-100 Series</a:t>
            </a:r>
            <a:endParaRPr lang="en-US" altLang="ja-JP" sz="3200" dirty="0" smtClean="0">
              <a:solidFill>
                <a:srgbClr val="000000"/>
              </a:solidFill>
              <a:cs typeface="Arial" charset="0"/>
            </a:endParaRPr>
          </a:p>
        </p:txBody>
      </p:sp>
      <p:sp>
        <p:nvSpPr>
          <p:cNvPr id="8" name="Rectangle 23"/>
          <p:cNvSpPr>
            <a:spLocks noChangeArrowheads="1"/>
          </p:cNvSpPr>
          <p:nvPr/>
        </p:nvSpPr>
        <p:spPr bwMode="auto">
          <a:xfrm>
            <a:off x="3359150" y="3626993"/>
            <a:ext cx="4679950" cy="39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984" tIns="43493" rIns="86984" bIns="43493">
            <a:spAutoFit/>
          </a:bodyPr>
          <a:lstStyle>
            <a:lvl1pPr defTabSz="719138" eaLnBrk="0" hangingPunct="0">
              <a:defRPr kumimoji="1" sz="2500">
                <a:solidFill>
                  <a:schemeClr val="tx1"/>
                </a:solidFill>
                <a:latin typeface="Arial" charset="0"/>
                <a:ea typeface="ＭＳ Ｐゴシック" pitchFamily="50" charset="-128"/>
              </a:defRPr>
            </a:lvl1pPr>
            <a:lvl2pPr marL="742950" indent="-285750" defTabSz="719138" eaLnBrk="0" hangingPunct="0">
              <a:defRPr kumimoji="1" sz="2500">
                <a:solidFill>
                  <a:schemeClr val="tx1"/>
                </a:solidFill>
                <a:latin typeface="Arial" charset="0"/>
                <a:ea typeface="ＭＳ Ｐゴシック" pitchFamily="50" charset="-128"/>
              </a:defRPr>
            </a:lvl2pPr>
            <a:lvl3pPr marL="1143000" indent="-228600" defTabSz="719138" eaLnBrk="0" hangingPunct="0">
              <a:defRPr kumimoji="1" sz="2500">
                <a:solidFill>
                  <a:schemeClr val="tx1"/>
                </a:solidFill>
                <a:latin typeface="Arial" charset="0"/>
                <a:ea typeface="ＭＳ Ｐゴシック" pitchFamily="50" charset="-128"/>
              </a:defRPr>
            </a:lvl3pPr>
            <a:lvl4pPr marL="1600200" indent="-228600" defTabSz="719138" eaLnBrk="0" hangingPunct="0">
              <a:defRPr kumimoji="1" sz="2500">
                <a:solidFill>
                  <a:schemeClr val="tx1"/>
                </a:solidFill>
                <a:latin typeface="Arial" charset="0"/>
                <a:ea typeface="ＭＳ Ｐゴシック" pitchFamily="50" charset="-128"/>
              </a:defRPr>
            </a:lvl4pPr>
            <a:lvl5pPr marL="2057400" indent="-228600" defTabSz="719138" eaLnBrk="0" hangingPunct="0">
              <a:defRPr kumimoji="1" sz="2500">
                <a:solidFill>
                  <a:schemeClr val="tx1"/>
                </a:solidFill>
                <a:latin typeface="Arial" charset="0"/>
                <a:ea typeface="ＭＳ Ｐゴシック" pitchFamily="50" charset="-128"/>
              </a:defRPr>
            </a:lvl5pPr>
            <a:lvl6pPr marL="2514600" indent="-228600" defTabSz="719138" eaLnBrk="0" fontAlgn="base" hangingPunct="0">
              <a:spcBef>
                <a:spcPct val="0"/>
              </a:spcBef>
              <a:spcAft>
                <a:spcPct val="0"/>
              </a:spcAft>
              <a:defRPr kumimoji="1" sz="2500">
                <a:solidFill>
                  <a:schemeClr val="tx1"/>
                </a:solidFill>
                <a:latin typeface="Arial" charset="0"/>
                <a:ea typeface="ＭＳ Ｐゴシック" pitchFamily="50" charset="-128"/>
              </a:defRPr>
            </a:lvl6pPr>
            <a:lvl7pPr marL="2971800" indent="-228600" defTabSz="719138" eaLnBrk="0" fontAlgn="base" hangingPunct="0">
              <a:spcBef>
                <a:spcPct val="0"/>
              </a:spcBef>
              <a:spcAft>
                <a:spcPct val="0"/>
              </a:spcAft>
              <a:defRPr kumimoji="1" sz="2500">
                <a:solidFill>
                  <a:schemeClr val="tx1"/>
                </a:solidFill>
                <a:latin typeface="Arial" charset="0"/>
                <a:ea typeface="ＭＳ Ｐゴシック" pitchFamily="50" charset="-128"/>
              </a:defRPr>
            </a:lvl7pPr>
            <a:lvl8pPr marL="3429000" indent="-228600" defTabSz="719138" eaLnBrk="0" fontAlgn="base" hangingPunct="0">
              <a:spcBef>
                <a:spcPct val="0"/>
              </a:spcBef>
              <a:spcAft>
                <a:spcPct val="0"/>
              </a:spcAft>
              <a:defRPr kumimoji="1" sz="2500">
                <a:solidFill>
                  <a:schemeClr val="tx1"/>
                </a:solidFill>
                <a:latin typeface="Arial" charset="0"/>
                <a:ea typeface="ＭＳ Ｐゴシック" pitchFamily="50" charset="-128"/>
              </a:defRPr>
            </a:lvl8pPr>
            <a:lvl9pPr marL="3886200" indent="-228600" defTabSz="719138" eaLnBrk="0" fontAlgn="base" hangingPunct="0">
              <a:spcBef>
                <a:spcPct val="0"/>
              </a:spcBef>
              <a:spcAft>
                <a:spcPct val="0"/>
              </a:spcAft>
              <a:defRPr kumimoji="1" sz="2500">
                <a:solidFill>
                  <a:schemeClr val="tx1"/>
                </a:solidFill>
                <a:latin typeface="Arial" charset="0"/>
                <a:ea typeface="ＭＳ Ｐゴシック" pitchFamily="50" charset="-128"/>
              </a:defRPr>
            </a:lvl9pPr>
          </a:lstStyle>
          <a:p>
            <a:pPr marL="0" marR="0" lvl="0" indent="0" defTabSz="719138" eaLnBrk="1" fontAlgn="base" latinLnBrk="0" hangingPunct="1">
              <a:lnSpc>
                <a:spcPct val="100000"/>
              </a:lnSpc>
              <a:spcBef>
                <a:spcPct val="50000"/>
              </a:spcBef>
              <a:spcAft>
                <a:spcPct val="0"/>
              </a:spcAft>
              <a:buClrTx/>
              <a:buSzTx/>
              <a:buFontTx/>
              <a:buNone/>
              <a:tabLst/>
              <a:defRPr/>
            </a:pPr>
            <a:r>
              <a:rPr kumimoji="1" lang="en-US" altLang="ja-JP" sz="2000" b="1" i="0" u="none" strike="noStrike" kern="0" cap="none" spc="0" normalizeH="0" baseline="0" noProof="0" dirty="0" smtClean="0">
                <a:ln>
                  <a:noFill/>
                </a:ln>
                <a:effectLst/>
                <a:uLnTx/>
                <a:uFillTx/>
                <a:latin typeface="Arial" charset="0"/>
                <a:ea typeface="ＭＳ Ｐゴシック" pitchFamily="50" charset="-128"/>
              </a:rPr>
              <a:t>Protection IED for T&amp;D Systems</a:t>
            </a:r>
          </a:p>
        </p:txBody>
      </p:sp>
      <p:sp>
        <p:nvSpPr>
          <p:cNvPr id="9" name="AutoShape 15"/>
          <p:cNvSpPr>
            <a:spLocks noChangeArrowheads="1"/>
          </p:cNvSpPr>
          <p:nvPr/>
        </p:nvSpPr>
        <p:spPr bwMode="gray">
          <a:xfrm rot="10800000" flipH="1">
            <a:off x="1271588" y="1971231"/>
            <a:ext cx="11953875" cy="71437"/>
          </a:xfrm>
          <a:prstGeom prst="parallelogram">
            <a:avLst>
              <a:gd name="adj" fmla="val 93738"/>
            </a:avLst>
          </a:prstGeom>
          <a:solidFill>
            <a:srgbClr val="FF0000"/>
          </a:solidFill>
          <a:ln>
            <a:noFill/>
          </a:ln>
          <a:extLst>
            <a:ext uri="{91240B29-F687-4F45-9708-019B960494DF}">
              <a14:hiddenLine xmlns:a14="http://schemas.microsoft.com/office/drawing/2010/main" w="6350" algn="ctr">
                <a:solidFill>
                  <a:srgbClr val="000000"/>
                </a:solidFill>
                <a:miter lim="800000"/>
                <a:headEnd/>
                <a:tailEnd/>
              </a14:hiddenLine>
            </a:ext>
          </a:extLst>
        </p:spPr>
        <p:txBody>
          <a:bodyPr lIns="0" tIns="0" rIns="0" bIns="0" anchor="ctr">
            <a:spAutoFit/>
          </a:bodyPr>
          <a:lstStyle>
            <a:lvl1pPr eaLnBrk="0" hangingPunct="0">
              <a:defRPr kumimoji="1" sz="2500">
                <a:solidFill>
                  <a:schemeClr val="tx1"/>
                </a:solidFill>
                <a:latin typeface="Arial" charset="0"/>
                <a:ea typeface="ＭＳ Ｐゴシック" pitchFamily="50" charset="-128"/>
              </a:defRPr>
            </a:lvl1pPr>
            <a:lvl2pPr marL="742950" indent="-285750" eaLnBrk="0" hangingPunct="0">
              <a:defRPr kumimoji="1" sz="2500">
                <a:solidFill>
                  <a:schemeClr val="tx1"/>
                </a:solidFill>
                <a:latin typeface="Arial" charset="0"/>
                <a:ea typeface="ＭＳ Ｐゴシック" pitchFamily="50" charset="-128"/>
              </a:defRPr>
            </a:lvl2pPr>
            <a:lvl3pPr marL="1143000" indent="-228600" eaLnBrk="0" hangingPunct="0">
              <a:defRPr kumimoji="1" sz="2500">
                <a:solidFill>
                  <a:schemeClr val="tx1"/>
                </a:solidFill>
                <a:latin typeface="Arial" charset="0"/>
                <a:ea typeface="ＭＳ Ｐゴシック" pitchFamily="50" charset="-128"/>
              </a:defRPr>
            </a:lvl3pPr>
            <a:lvl4pPr marL="1600200" indent="-228600" eaLnBrk="0" hangingPunct="0">
              <a:defRPr kumimoji="1" sz="2500">
                <a:solidFill>
                  <a:schemeClr val="tx1"/>
                </a:solidFill>
                <a:latin typeface="Arial" charset="0"/>
                <a:ea typeface="ＭＳ Ｐゴシック" pitchFamily="50" charset="-128"/>
              </a:defRPr>
            </a:lvl4pPr>
            <a:lvl5pPr marL="2057400" indent="-228600" eaLnBrk="0" hangingPunct="0">
              <a:defRPr kumimoji="1" sz="2500">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sz="2500">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sz="2500">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sz="2500">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sz="2500">
                <a:solidFill>
                  <a:schemeClr val="tx1"/>
                </a:solidFill>
                <a:latin typeface="Arial" charset="0"/>
                <a:ea typeface="ＭＳ Ｐゴシック" pitchFamily="50" charset="-128"/>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1" lang="en-GB" altLang="ja-JP" sz="2500" b="0" i="0" u="none" strike="noStrike" kern="0" cap="none" spc="0" normalizeH="0" baseline="0" noProof="0" smtClean="0">
              <a:ln>
                <a:noFill/>
              </a:ln>
              <a:solidFill>
                <a:srgbClr val="000000"/>
              </a:solidFill>
              <a:effectLst/>
              <a:uLnTx/>
              <a:uFillTx/>
              <a:latin typeface="Arial" charset="0"/>
              <a:ea typeface="ＭＳ Ｐゴシック" pitchFamily="50" charset="-128"/>
            </a:endParaRPr>
          </a:p>
        </p:txBody>
      </p:sp>
      <p:sp>
        <p:nvSpPr>
          <p:cNvPr id="10" name="AutoShape 17"/>
          <p:cNvSpPr>
            <a:spLocks noChangeArrowheads="1"/>
          </p:cNvSpPr>
          <p:nvPr/>
        </p:nvSpPr>
        <p:spPr bwMode="gray">
          <a:xfrm rot="10800000" flipH="1">
            <a:off x="2927350" y="3468243"/>
            <a:ext cx="10399713" cy="76200"/>
          </a:xfrm>
          <a:prstGeom prst="parallelogram">
            <a:avLst>
              <a:gd name="adj" fmla="val 107414"/>
            </a:avLst>
          </a:prstGeom>
          <a:solidFill>
            <a:srgbClr val="FF9900"/>
          </a:solidFill>
          <a:ln>
            <a:noFill/>
          </a:ln>
          <a:extLst>
            <a:ext uri="{91240B29-F687-4F45-9708-019B960494DF}">
              <a14:hiddenLine xmlns:a14="http://schemas.microsoft.com/office/drawing/2010/main" w="6350" algn="ctr">
                <a:solidFill>
                  <a:srgbClr val="000000"/>
                </a:solidFill>
                <a:miter lim="800000"/>
                <a:headEnd/>
                <a:tailEnd/>
              </a14:hiddenLine>
            </a:ext>
          </a:extLst>
        </p:spPr>
        <p:txBody>
          <a:bodyPr lIns="0" tIns="0" rIns="0" bIns="0" anchor="ctr">
            <a:spAutoFit/>
          </a:bodyPr>
          <a:lstStyle>
            <a:lvl1pPr eaLnBrk="0" hangingPunct="0">
              <a:defRPr kumimoji="1" sz="2500">
                <a:solidFill>
                  <a:schemeClr val="tx1"/>
                </a:solidFill>
                <a:latin typeface="Arial" charset="0"/>
                <a:ea typeface="ＭＳ Ｐゴシック" pitchFamily="50" charset="-128"/>
              </a:defRPr>
            </a:lvl1pPr>
            <a:lvl2pPr marL="742950" indent="-285750" eaLnBrk="0" hangingPunct="0">
              <a:defRPr kumimoji="1" sz="2500">
                <a:solidFill>
                  <a:schemeClr val="tx1"/>
                </a:solidFill>
                <a:latin typeface="Arial" charset="0"/>
                <a:ea typeface="ＭＳ Ｐゴシック" pitchFamily="50" charset="-128"/>
              </a:defRPr>
            </a:lvl2pPr>
            <a:lvl3pPr marL="1143000" indent="-228600" eaLnBrk="0" hangingPunct="0">
              <a:defRPr kumimoji="1" sz="2500">
                <a:solidFill>
                  <a:schemeClr val="tx1"/>
                </a:solidFill>
                <a:latin typeface="Arial" charset="0"/>
                <a:ea typeface="ＭＳ Ｐゴシック" pitchFamily="50" charset="-128"/>
              </a:defRPr>
            </a:lvl3pPr>
            <a:lvl4pPr marL="1600200" indent="-228600" eaLnBrk="0" hangingPunct="0">
              <a:defRPr kumimoji="1" sz="2500">
                <a:solidFill>
                  <a:schemeClr val="tx1"/>
                </a:solidFill>
                <a:latin typeface="Arial" charset="0"/>
                <a:ea typeface="ＭＳ Ｐゴシック" pitchFamily="50" charset="-128"/>
              </a:defRPr>
            </a:lvl4pPr>
            <a:lvl5pPr marL="2057400" indent="-228600" eaLnBrk="0" hangingPunct="0">
              <a:defRPr kumimoji="1" sz="2500">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sz="2500">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sz="2500">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sz="2500">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sz="2500">
                <a:solidFill>
                  <a:schemeClr val="tx1"/>
                </a:solidFill>
                <a:latin typeface="Arial" charset="0"/>
                <a:ea typeface="ＭＳ Ｐゴシック" pitchFamily="50" charset="-128"/>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1" lang="en-GB" altLang="ja-JP" sz="2500" b="0" i="0" u="none" strike="noStrike" kern="0" cap="none" spc="0" normalizeH="0" baseline="0" noProof="0" smtClean="0">
              <a:ln>
                <a:noFill/>
              </a:ln>
              <a:solidFill>
                <a:srgbClr val="000000"/>
              </a:solidFill>
              <a:effectLst/>
              <a:uLnTx/>
              <a:uFillTx/>
              <a:latin typeface="Arial" charset="0"/>
              <a:ea typeface="ＭＳ Ｐゴシック" pitchFamily="50" charset="-128"/>
            </a:endParaRPr>
          </a:p>
        </p:txBody>
      </p:sp>
      <p:pic>
        <p:nvPicPr>
          <p:cNvPr id="11" name="Picture 19"/>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984250" y="1452403"/>
            <a:ext cx="2741203" cy="410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3"/>
          <p:cNvSpPr>
            <a:spLocks noChangeArrowheads="1"/>
          </p:cNvSpPr>
          <p:nvPr/>
        </p:nvSpPr>
        <p:spPr bwMode="auto">
          <a:xfrm>
            <a:off x="4367213" y="4343400"/>
            <a:ext cx="2881312" cy="580278"/>
          </a:xfrm>
          <a:prstGeom prst="rect">
            <a:avLst/>
          </a:prstGeom>
          <a:noFill/>
          <a:ln w="9525">
            <a:noFill/>
            <a:miter lim="800000"/>
            <a:headEnd/>
            <a:tailEnd/>
          </a:ln>
          <a:effectLst/>
        </p:spPr>
        <p:txBody>
          <a:bodyPr wrap="square" lIns="86984" tIns="43493" rIns="86984" bIns="43493">
            <a:spAutoFit/>
          </a:bodyPr>
          <a:lstStyle>
            <a:lvl1pPr defTabSz="719138" eaLnBrk="0" hangingPunct="0">
              <a:defRPr kumimoji="1" sz="2500">
                <a:solidFill>
                  <a:schemeClr val="tx1"/>
                </a:solidFill>
                <a:latin typeface="Arial" charset="0"/>
                <a:ea typeface="ＭＳ Ｐゴシック" pitchFamily="50" charset="-128"/>
              </a:defRPr>
            </a:lvl1pPr>
            <a:lvl2pPr marL="742950" indent="-285750" defTabSz="719138" eaLnBrk="0" hangingPunct="0">
              <a:defRPr kumimoji="1" sz="2500">
                <a:solidFill>
                  <a:schemeClr val="tx1"/>
                </a:solidFill>
                <a:latin typeface="Arial" charset="0"/>
                <a:ea typeface="ＭＳ Ｐゴシック" pitchFamily="50" charset="-128"/>
              </a:defRPr>
            </a:lvl2pPr>
            <a:lvl3pPr marL="1143000" indent="-228600" defTabSz="719138" eaLnBrk="0" hangingPunct="0">
              <a:defRPr kumimoji="1" sz="2500">
                <a:solidFill>
                  <a:schemeClr val="tx1"/>
                </a:solidFill>
                <a:latin typeface="Arial" charset="0"/>
                <a:ea typeface="ＭＳ Ｐゴシック" pitchFamily="50" charset="-128"/>
              </a:defRPr>
            </a:lvl3pPr>
            <a:lvl4pPr marL="1600200" indent="-228600" defTabSz="719138" eaLnBrk="0" hangingPunct="0">
              <a:defRPr kumimoji="1" sz="2500">
                <a:solidFill>
                  <a:schemeClr val="tx1"/>
                </a:solidFill>
                <a:latin typeface="Arial" charset="0"/>
                <a:ea typeface="ＭＳ Ｐゴシック" pitchFamily="50" charset="-128"/>
              </a:defRPr>
            </a:lvl4pPr>
            <a:lvl5pPr marL="2057400" indent="-228600" defTabSz="719138" eaLnBrk="0" hangingPunct="0">
              <a:defRPr kumimoji="1" sz="2500">
                <a:solidFill>
                  <a:schemeClr val="tx1"/>
                </a:solidFill>
                <a:latin typeface="Arial" charset="0"/>
                <a:ea typeface="ＭＳ Ｐゴシック" pitchFamily="50" charset="-128"/>
              </a:defRPr>
            </a:lvl5pPr>
            <a:lvl6pPr marL="2514600" indent="-228600" defTabSz="719138" eaLnBrk="0" fontAlgn="base" hangingPunct="0">
              <a:spcBef>
                <a:spcPct val="0"/>
              </a:spcBef>
              <a:spcAft>
                <a:spcPct val="0"/>
              </a:spcAft>
              <a:defRPr kumimoji="1" sz="2500">
                <a:solidFill>
                  <a:schemeClr val="tx1"/>
                </a:solidFill>
                <a:latin typeface="Arial" charset="0"/>
                <a:ea typeface="ＭＳ Ｐゴシック" pitchFamily="50" charset="-128"/>
              </a:defRPr>
            </a:lvl6pPr>
            <a:lvl7pPr marL="2971800" indent="-228600" defTabSz="719138" eaLnBrk="0" fontAlgn="base" hangingPunct="0">
              <a:spcBef>
                <a:spcPct val="0"/>
              </a:spcBef>
              <a:spcAft>
                <a:spcPct val="0"/>
              </a:spcAft>
              <a:defRPr kumimoji="1" sz="2500">
                <a:solidFill>
                  <a:schemeClr val="tx1"/>
                </a:solidFill>
                <a:latin typeface="Arial" charset="0"/>
                <a:ea typeface="ＭＳ Ｐゴシック" pitchFamily="50" charset="-128"/>
              </a:defRPr>
            </a:lvl7pPr>
            <a:lvl8pPr marL="3429000" indent="-228600" defTabSz="719138" eaLnBrk="0" fontAlgn="base" hangingPunct="0">
              <a:spcBef>
                <a:spcPct val="0"/>
              </a:spcBef>
              <a:spcAft>
                <a:spcPct val="0"/>
              </a:spcAft>
              <a:defRPr kumimoji="1" sz="2500">
                <a:solidFill>
                  <a:schemeClr val="tx1"/>
                </a:solidFill>
                <a:latin typeface="Arial" charset="0"/>
                <a:ea typeface="ＭＳ Ｐゴシック" pitchFamily="50" charset="-128"/>
              </a:defRPr>
            </a:lvl8pPr>
            <a:lvl9pPr marL="3886200" indent="-228600" defTabSz="719138" eaLnBrk="0" fontAlgn="base" hangingPunct="0">
              <a:spcBef>
                <a:spcPct val="0"/>
              </a:spcBef>
              <a:spcAft>
                <a:spcPct val="0"/>
              </a:spcAft>
              <a:defRPr kumimoji="1" sz="2500">
                <a:solidFill>
                  <a:schemeClr val="tx1"/>
                </a:solidFill>
                <a:latin typeface="Arial" charset="0"/>
                <a:ea typeface="ＭＳ Ｐゴシック" pitchFamily="50" charset="-128"/>
              </a:defRPr>
            </a:lvl9pPr>
          </a:lstStyle>
          <a:p>
            <a:pPr eaLnBrk="1" fontAlgn="base" hangingPunct="1">
              <a:spcBef>
                <a:spcPct val="50000"/>
              </a:spcBef>
              <a:spcAft>
                <a:spcPct val="0"/>
              </a:spcAft>
            </a:pPr>
            <a:r>
              <a:rPr lang="en-US" altLang="ja-JP" sz="3200" b="1" i="1" dirty="0" smtClean="0">
                <a:solidFill>
                  <a:srgbClr val="000000"/>
                </a:solidFill>
                <a:effectLst>
                  <a:outerShdw blurRad="38100" dist="38100" dir="2700000" algn="tl">
                    <a:srgbClr val="C0C0C0"/>
                  </a:outerShdw>
                </a:effectLst>
                <a:cs typeface="Arial" charset="0"/>
              </a:rPr>
              <a:t>GRE Series</a:t>
            </a:r>
            <a:endParaRPr lang="en-US" altLang="ja-JP" sz="3200" dirty="0" smtClean="0">
              <a:solidFill>
                <a:srgbClr val="000000"/>
              </a:solidFill>
              <a:cs typeface="Arial" charset="0"/>
            </a:endParaRPr>
          </a:p>
        </p:txBody>
      </p:sp>
      <p:sp>
        <p:nvSpPr>
          <p:cNvPr id="13" name="Rectangle 23"/>
          <p:cNvSpPr>
            <a:spLocks noChangeArrowheads="1"/>
          </p:cNvSpPr>
          <p:nvPr/>
        </p:nvSpPr>
        <p:spPr bwMode="auto">
          <a:xfrm>
            <a:off x="5159374" y="5066855"/>
            <a:ext cx="3984625" cy="39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984" tIns="43493" rIns="86984" bIns="43493">
            <a:spAutoFit/>
          </a:bodyPr>
          <a:lstStyle>
            <a:lvl1pPr defTabSz="719138" eaLnBrk="0" hangingPunct="0">
              <a:defRPr kumimoji="1" sz="2500">
                <a:solidFill>
                  <a:schemeClr val="tx1"/>
                </a:solidFill>
                <a:latin typeface="Arial" charset="0"/>
                <a:ea typeface="ＭＳ Ｐゴシック" pitchFamily="50" charset="-128"/>
              </a:defRPr>
            </a:lvl1pPr>
            <a:lvl2pPr marL="742950" indent="-285750" defTabSz="719138" eaLnBrk="0" hangingPunct="0">
              <a:defRPr kumimoji="1" sz="2500">
                <a:solidFill>
                  <a:schemeClr val="tx1"/>
                </a:solidFill>
                <a:latin typeface="Arial" charset="0"/>
                <a:ea typeface="ＭＳ Ｐゴシック" pitchFamily="50" charset="-128"/>
              </a:defRPr>
            </a:lvl2pPr>
            <a:lvl3pPr marL="1143000" indent="-228600" defTabSz="719138" eaLnBrk="0" hangingPunct="0">
              <a:defRPr kumimoji="1" sz="2500">
                <a:solidFill>
                  <a:schemeClr val="tx1"/>
                </a:solidFill>
                <a:latin typeface="Arial" charset="0"/>
                <a:ea typeface="ＭＳ Ｐゴシック" pitchFamily="50" charset="-128"/>
              </a:defRPr>
            </a:lvl3pPr>
            <a:lvl4pPr marL="1600200" indent="-228600" defTabSz="719138" eaLnBrk="0" hangingPunct="0">
              <a:defRPr kumimoji="1" sz="2500">
                <a:solidFill>
                  <a:schemeClr val="tx1"/>
                </a:solidFill>
                <a:latin typeface="Arial" charset="0"/>
                <a:ea typeface="ＭＳ Ｐゴシック" pitchFamily="50" charset="-128"/>
              </a:defRPr>
            </a:lvl4pPr>
            <a:lvl5pPr marL="2057400" indent="-228600" defTabSz="719138" eaLnBrk="0" hangingPunct="0">
              <a:defRPr kumimoji="1" sz="2500">
                <a:solidFill>
                  <a:schemeClr val="tx1"/>
                </a:solidFill>
                <a:latin typeface="Arial" charset="0"/>
                <a:ea typeface="ＭＳ Ｐゴシック" pitchFamily="50" charset="-128"/>
              </a:defRPr>
            </a:lvl5pPr>
            <a:lvl6pPr marL="2514600" indent="-228600" defTabSz="719138" eaLnBrk="0" fontAlgn="base" hangingPunct="0">
              <a:spcBef>
                <a:spcPct val="0"/>
              </a:spcBef>
              <a:spcAft>
                <a:spcPct val="0"/>
              </a:spcAft>
              <a:defRPr kumimoji="1" sz="2500">
                <a:solidFill>
                  <a:schemeClr val="tx1"/>
                </a:solidFill>
                <a:latin typeface="Arial" charset="0"/>
                <a:ea typeface="ＭＳ Ｐゴシック" pitchFamily="50" charset="-128"/>
              </a:defRPr>
            </a:lvl6pPr>
            <a:lvl7pPr marL="2971800" indent="-228600" defTabSz="719138" eaLnBrk="0" fontAlgn="base" hangingPunct="0">
              <a:spcBef>
                <a:spcPct val="0"/>
              </a:spcBef>
              <a:spcAft>
                <a:spcPct val="0"/>
              </a:spcAft>
              <a:defRPr kumimoji="1" sz="2500">
                <a:solidFill>
                  <a:schemeClr val="tx1"/>
                </a:solidFill>
                <a:latin typeface="Arial" charset="0"/>
                <a:ea typeface="ＭＳ Ｐゴシック" pitchFamily="50" charset="-128"/>
              </a:defRPr>
            </a:lvl7pPr>
            <a:lvl8pPr marL="3429000" indent="-228600" defTabSz="719138" eaLnBrk="0" fontAlgn="base" hangingPunct="0">
              <a:spcBef>
                <a:spcPct val="0"/>
              </a:spcBef>
              <a:spcAft>
                <a:spcPct val="0"/>
              </a:spcAft>
              <a:defRPr kumimoji="1" sz="2500">
                <a:solidFill>
                  <a:schemeClr val="tx1"/>
                </a:solidFill>
                <a:latin typeface="Arial" charset="0"/>
                <a:ea typeface="ＭＳ Ｐゴシック" pitchFamily="50" charset="-128"/>
              </a:defRPr>
            </a:lvl8pPr>
            <a:lvl9pPr marL="3886200" indent="-228600" defTabSz="719138" eaLnBrk="0" fontAlgn="base" hangingPunct="0">
              <a:spcBef>
                <a:spcPct val="0"/>
              </a:spcBef>
              <a:spcAft>
                <a:spcPct val="0"/>
              </a:spcAft>
              <a:defRPr kumimoji="1" sz="2500">
                <a:solidFill>
                  <a:schemeClr val="tx1"/>
                </a:solidFill>
                <a:latin typeface="Arial" charset="0"/>
                <a:ea typeface="ＭＳ Ｐゴシック" pitchFamily="50" charset="-128"/>
              </a:defRPr>
            </a:lvl9pPr>
          </a:lstStyle>
          <a:p>
            <a:pPr marL="0" marR="0" lvl="0" indent="0" defTabSz="719138" eaLnBrk="1" fontAlgn="base" latinLnBrk="0" hangingPunct="1">
              <a:lnSpc>
                <a:spcPct val="100000"/>
              </a:lnSpc>
              <a:spcBef>
                <a:spcPct val="50000"/>
              </a:spcBef>
              <a:spcAft>
                <a:spcPct val="0"/>
              </a:spcAft>
              <a:buClrTx/>
              <a:buSzTx/>
              <a:buFontTx/>
              <a:buNone/>
              <a:tabLst/>
              <a:defRPr/>
            </a:pPr>
            <a:r>
              <a:rPr kumimoji="1" lang="en-US" altLang="ja-JP" sz="2000" b="1" i="0" u="none" strike="noStrike" kern="0" cap="none" spc="0" normalizeH="0" baseline="0" noProof="0" dirty="0" smtClean="0">
                <a:ln>
                  <a:noFill/>
                </a:ln>
                <a:effectLst/>
                <a:uLnTx/>
                <a:uFillTx/>
                <a:latin typeface="Arial" charset="0"/>
                <a:ea typeface="ＭＳ Ｐゴシック" pitchFamily="50" charset="-128"/>
              </a:rPr>
              <a:t>Compact IED for MV Systems</a:t>
            </a:r>
          </a:p>
        </p:txBody>
      </p:sp>
      <p:sp>
        <p:nvSpPr>
          <p:cNvPr id="14" name="Rectangle 3"/>
          <p:cNvSpPr>
            <a:spLocks noChangeArrowheads="1"/>
          </p:cNvSpPr>
          <p:nvPr/>
        </p:nvSpPr>
        <p:spPr bwMode="auto">
          <a:xfrm>
            <a:off x="6024563" y="5791200"/>
            <a:ext cx="2897187" cy="580278"/>
          </a:xfrm>
          <a:prstGeom prst="rect">
            <a:avLst/>
          </a:prstGeom>
          <a:noFill/>
          <a:ln w="9525">
            <a:noFill/>
            <a:miter lim="800000"/>
            <a:headEnd/>
            <a:tailEnd/>
          </a:ln>
          <a:effectLst/>
        </p:spPr>
        <p:txBody>
          <a:bodyPr lIns="86984" tIns="43493" rIns="86984" bIns="43493">
            <a:spAutoFit/>
          </a:bodyPr>
          <a:lstStyle/>
          <a:p>
            <a:pPr defTabSz="719138" fontAlgn="base">
              <a:spcBef>
                <a:spcPct val="50000"/>
              </a:spcBef>
              <a:spcAft>
                <a:spcPct val="0"/>
              </a:spcAft>
              <a:defRPr/>
            </a:pPr>
            <a:r>
              <a:rPr kumimoji="1" lang="en-US" altLang="ja-JP" sz="3200" b="1" i="1" dirty="0">
                <a:solidFill>
                  <a:srgbClr val="000000"/>
                </a:solidFill>
                <a:effectLst>
                  <a:outerShdw blurRad="38100" dist="38100" dir="2700000" algn="tl">
                    <a:srgbClr val="C0C0C0"/>
                  </a:outerShdw>
                </a:effectLst>
                <a:ea typeface="ＭＳ Ｐゴシック" charset="-128"/>
                <a:cs typeface="Arial" charset="0"/>
              </a:rPr>
              <a:t>GSC1000</a:t>
            </a:r>
          </a:p>
        </p:txBody>
      </p:sp>
      <p:sp>
        <p:nvSpPr>
          <p:cNvPr id="15" name="Rectangle 23"/>
          <p:cNvSpPr>
            <a:spLocks noChangeArrowheads="1"/>
          </p:cNvSpPr>
          <p:nvPr/>
        </p:nvSpPr>
        <p:spPr bwMode="auto">
          <a:xfrm>
            <a:off x="5544171" y="6468617"/>
            <a:ext cx="4285629" cy="39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984" tIns="43493" rIns="86984" bIns="43493">
            <a:spAutoFit/>
          </a:bodyPr>
          <a:lstStyle>
            <a:lvl1pPr defTabSz="719138" eaLnBrk="0" hangingPunct="0">
              <a:defRPr kumimoji="1" sz="2500">
                <a:solidFill>
                  <a:schemeClr val="tx1"/>
                </a:solidFill>
                <a:latin typeface="Arial" charset="0"/>
                <a:ea typeface="ＭＳ Ｐゴシック" pitchFamily="50" charset="-128"/>
              </a:defRPr>
            </a:lvl1pPr>
            <a:lvl2pPr marL="742950" indent="-285750" defTabSz="719138" eaLnBrk="0" hangingPunct="0">
              <a:defRPr kumimoji="1" sz="2500">
                <a:solidFill>
                  <a:schemeClr val="tx1"/>
                </a:solidFill>
                <a:latin typeface="Arial" charset="0"/>
                <a:ea typeface="ＭＳ Ｐゴシック" pitchFamily="50" charset="-128"/>
              </a:defRPr>
            </a:lvl2pPr>
            <a:lvl3pPr marL="1143000" indent="-228600" defTabSz="719138" eaLnBrk="0" hangingPunct="0">
              <a:defRPr kumimoji="1" sz="2500">
                <a:solidFill>
                  <a:schemeClr val="tx1"/>
                </a:solidFill>
                <a:latin typeface="Arial" charset="0"/>
                <a:ea typeface="ＭＳ Ｐゴシック" pitchFamily="50" charset="-128"/>
              </a:defRPr>
            </a:lvl3pPr>
            <a:lvl4pPr marL="1600200" indent="-228600" defTabSz="719138" eaLnBrk="0" hangingPunct="0">
              <a:defRPr kumimoji="1" sz="2500">
                <a:solidFill>
                  <a:schemeClr val="tx1"/>
                </a:solidFill>
                <a:latin typeface="Arial" charset="0"/>
                <a:ea typeface="ＭＳ Ｐゴシック" pitchFamily="50" charset="-128"/>
              </a:defRPr>
            </a:lvl4pPr>
            <a:lvl5pPr marL="2057400" indent="-228600" defTabSz="719138" eaLnBrk="0" hangingPunct="0">
              <a:defRPr kumimoji="1" sz="2500">
                <a:solidFill>
                  <a:schemeClr val="tx1"/>
                </a:solidFill>
                <a:latin typeface="Arial" charset="0"/>
                <a:ea typeface="ＭＳ Ｐゴシック" pitchFamily="50" charset="-128"/>
              </a:defRPr>
            </a:lvl5pPr>
            <a:lvl6pPr marL="2514600" indent="-228600" defTabSz="719138" eaLnBrk="0" fontAlgn="base" hangingPunct="0">
              <a:spcBef>
                <a:spcPct val="0"/>
              </a:spcBef>
              <a:spcAft>
                <a:spcPct val="0"/>
              </a:spcAft>
              <a:defRPr kumimoji="1" sz="2500">
                <a:solidFill>
                  <a:schemeClr val="tx1"/>
                </a:solidFill>
                <a:latin typeface="Arial" charset="0"/>
                <a:ea typeface="ＭＳ Ｐゴシック" pitchFamily="50" charset="-128"/>
              </a:defRPr>
            </a:lvl6pPr>
            <a:lvl7pPr marL="2971800" indent="-228600" defTabSz="719138" eaLnBrk="0" fontAlgn="base" hangingPunct="0">
              <a:spcBef>
                <a:spcPct val="0"/>
              </a:spcBef>
              <a:spcAft>
                <a:spcPct val="0"/>
              </a:spcAft>
              <a:defRPr kumimoji="1" sz="2500">
                <a:solidFill>
                  <a:schemeClr val="tx1"/>
                </a:solidFill>
                <a:latin typeface="Arial" charset="0"/>
                <a:ea typeface="ＭＳ Ｐゴシック" pitchFamily="50" charset="-128"/>
              </a:defRPr>
            </a:lvl7pPr>
            <a:lvl8pPr marL="3429000" indent="-228600" defTabSz="719138" eaLnBrk="0" fontAlgn="base" hangingPunct="0">
              <a:spcBef>
                <a:spcPct val="0"/>
              </a:spcBef>
              <a:spcAft>
                <a:spcPct val="0"/>
              </a:spcAft>
              <a:defRPr kumimoji="1" sz="2500">
                <a:solidFill>
                  <a:schemeClr val="tx1"/>
                </a:solidFill>
                <a:latin typeface="Arial" charset="0"/>
                <a:ea typeface="ＭＳ Ｐゴシック" pitchFamily="50" charset="-128"/>
              </a:defRPr>
            </a:lvl8pPr>
            <a:lvl9pPr marL="3886200" indent="-228600" defTabSz="719138" eaLnBrk="0" fontAlgn="base" hangingPunct="0">
              <a:spcBef>
                <a:spcPct val="0"/>
              </a:spcBef>
              <a:spcAft>
                <a:spcPct val="0"/>
              </a:spcAft>
              <a:defRPr kumimoji="1" sz="2500">
                <a:solidFill>
                  <a:schemeClr val="tx1"/>
                </a:solidFill>
                <a:latin typeface="Arial" charset="0"/>
                <a:ea typeface="ＭＳ Ｐゴシック" pitchFamily="50" charset="-128"/>
              </a:defRPr>
            </a:lvl9pPr>
          </a:lstStyle>
          <a:p>
            <a:pPr marL="0" marR="0" lvl="0" indent="0" defTabSz="719138" eaLnBrk="1" fontAlgn="base" latinLnBrk="0" hangingPunct="1">
              <a:lnSpc>
                <a:spcPct val="100000"/>
              </a:lnSpc>
              <a:spcBef>
                <a:spcPct val="50000"/>
              </a:spcBef>
              <a:spcAft>
                <a:spcPct val="0"/>
              </a:spcAft>
              <a:buClrTx/>
              <a:buSzTx/>
              <a:buFontTx/>
              <a:buNone/>
              <a:tabLst/>
              <a:defRPr/>
            </a:pPr>
            <a:r>
              <a:rPr kumimoji="1" lang="en-US" altLang="ja-JP" sz="2000" b="1" i="0" u="none" strike="noStrike" kern="0" cap="none" spc="0" normalizeH="0" baseline="0" noProof="0" dirty="0" smtClean="0">
                <a:ln>
                  <a:noFill/>
                </a:ln>
                <a:solidFill>
                  <a:srgbClr val="000000"/>
                </a:solidFill>
                <a:effectLst/>
                <a:uLnTx/>
                <a:uFillTx/>
                <a:latin typeface="Arial" charset="0"/>
                <a:ea typeface="ＭＳ Ｐゴシック" pitchFamily="50" charset="-128"/>
              </a:rPr>
              <a:t>Substation Automation System</a:t>
            </a:r>
          </a:p>
        </p:txBody>
      </p:sp>
      <p:sp>
        <p:nvSpPr>
          <p:cNvPr id="16" name="Rectangle 23"/>
          <p:cNvSpPr>
            <a:spLocks noChangeArrowheads="1"/>
          </p:cNvSpPr>
          <p:nvPr/>
        </p:nvSpPr>
        <p:spPr bwMode="auto">
          <a:xfrm>
            <a:off x="1714500" y="2115693"/>
            <a:ext cx="5821363" cy="395612"/>
          </a:xfrm>
          <a:prstGeom prst="rect">
            <a:avLst/>
          </a:prstGeom>
          <a:noFill/>
          <a:ln w="9525">
            <a:noFill/>
            <a:miter lim="800000"/>
            <a:headEnd/>
            <a:tailEnd/>
          </a:ln>
        </p:spPr>
        <p:txBody>
          <a:bodyPr lIns="86984" tIns="43493" rIns="86984" bIns="43493">
            <a:spAutoFit/>
          </a:bodyPr>
          <a:lstStyle/>
          <a:p>
            <a:pPr defTabSz="719138" fontAlgn="base">
              <a:spcBef>
                <a:spcPct val="50000"/>
              </a:spcBef>
              <a:spcAft>
                <a:spcPct val="0"/>
              </a:spcAft>
              <a:defRPr/>
            </a:pPr>
            <a:r>
              <a:rPr kumimoji="1" lang="en-US" altLang="ja-JP" sz="2000" b="1" dirty="0">
                <a:solidFill>
                  <a:srgbClr val="FF0000"/>
                </a:solidFill>
                <a:effectLst>
                  <a:outerShdw blurRad="38100" dist="38100" dir="2700000" algn="tl">
                    <a:srgbClr val="C0C0C0"/>
                  </a:outerShdw>
                </a:effectLst>
                <a:ea typeface="ＭＳ Ｐゴシック" charset="-128"/>
              </a:rPr>
              <a:t>New</a:t>
            </a:r>
            <a:r>
              <a:rPr kumimoji="1" lang="en-US" altLang="ja-JP" sz="2000" b="1" dirty="0">
                <a:solidFill>
                  <a:srgbClr val="000000"/>
                </a:solidFill>
                <a:ea typeface="ＭＳ Ｐゴシック" charset="-128"/>
              </a:rPr>
              <a:t> Generation Protection &amp; Control IED</a:t>
            </a:r>
          </a:p>
        </p:txBody>
      </p:sp>
      <p:sp>
        <p:nvSpPr>
          <p:cNvPr id="20" name="Text Box 35"/>
          <p:cNvSpPr txBox="1">
            <a:spLocks noChangeArrowheads="1"/>
          </p:cNvSpPr>
          <p:nvPr/>
        </p:nvSpPr>
        <p:spPr bwMode="auto">
          <a:xfrm>
            <a:off x="2995613" y="7643813"/>
            <a:ext cx="86407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50950" eaLnBrk="0" hangingPunct="0">
              <a:defRPr kumimoji="1" sz="2500">
                <a:solidFill>
                  <a:schemeClr val="tx1"/>
                </a:solidFill>
                <a:latin typeface="Arial" charset="0"/>
                <a:ea typeface="ＭＳ Ｐゴシック" pitchFamily="50" charset="-128"/>
              </a:defRPr>
            </a:lvl1pPr>
            <a:lvl2pPr marL="742950" indent="-285750" defTabSz="1250950" eaLnBrk="0" hangingPunct="0">
              <a:defRPr kumimoji="1" sz="2500">
                <a:solidFill>
                  <a:schemeClr val="tx1"/>
                </a:solidFill>
                <a:latin typeface="Arial" charset="0"/>
                <a:ea typeface="ＭＳ Ｐゴシック" pitchFamily="50" charset="-128"/>
              </a:defRPr>
            </a:lvl2pPr>
            <a:lvl3pPr marL="1143000" indent="-228600" defTabSz="1250950" eaLnBrk="0" hangingPunct="0">
              <a:defRPr kumimoji="1" sz="2500">
                <a:solidFill>
                  <a:schemeClr val="tx1"/>
                </a:solidFill>
                <a:latin typeface="Arial" charset="0"/>
                <a:ea typeface="ＭＳ Ｐゴシック" pitchFamily="50" charset="-128"/>
              </a:defRPr>
            </a:lvl3pPr>
            <a:lvl4pPr marL="1600200" indent="-228600" defTabSz="1250950" eaLnBrk="0" hangingPunct="0">
              <a:defRPr kumimoji="1" sz="2500">
                <a:solidFill>
                  <a:schemeClr val="tx1"/>
                </a:solidFill>
                <a:latin typeface="Arial" charset="0"/>
                <a:ea typeface="ＭＳ Ｐゴシック" pitchFamily="50" charset="-128"/>
              </a:defRPr>
            </a:lvl4pPr>
            <a:lvl5pPr marL="2057400" indent="-228600" defTabSz="1250950" eaLnBrk="0" hangingPunct="0">
              <a:defRPr kumimoji="1" sz="2500">
                <a:solidFill>
                  <a:schemeClr val="tx1"/>
                </a:solidFill>
                <a:latin typeface="Arial" charset="0"/>
                <a:ea typeface="ＭＳ Ｐゴシック" pitchFamily="50" charset="-128"/>
              </a:defRPr>
            </a:lvl5pPr>
            <a:lvl6pPr marL="2514600" indent="-228600" defTabSz="1250950" eaLnBrk="0" fontAlgn="base" hangingPunct="0">
              <a:spcBef>
                <a:spcPct val="0"/>
              </a:spcBef>
              <a:spcAft>
                <a:spcPct val="0"/>
              </a:spcAft>
              <a:defRPr kumimoji="1" sz="2500">
                <a:solidFill>
                  <a:schemeClr val="tx1"/>
                </a:solidFill>
                <a:latin typeface="Arial" charset="0"/>
                <a:ea typeface="ＭＳ Ｐゴシック" pitchFamily="50" charset="-128"/>
              </a:defRPr>
            </a:lvl6pPr>
            <a:lvl7pPr marL="2971800" indent="-228600" defTabSz="1250950" eaLnBrk="0" fontAlgn="base" hangingPunct="0">
              <a:spcBef>
                <a:spcPct val="0"/>
              </a:spcBef>
              <a:spcAft>
                <a:spcPct val="0"/>
              </a:spcAft>
              <a:defRPr kumimoji="1" sz="2500">
                <a:solidFill>
                  <a:schemeClr val="tx1"/>
                </a:solidFill>
                <a:latin typeface="Arial" charset="0"/>
                <a:ea typeface="ＭＳ Ｐゴシック" pitchFamily="50" charset="-128"/>
              </a:defRPr>
            </a:lvl7pPr>
            <a:lvl8pPr marL="3429000" indent="-228600" defTabSz="1250950" eaLnBrk="0" fontAlgn="base" hangingPunct="0">
              <a:spcBef>
                <a:spcPct val="0"/>
              </a:spcBef>
              <a:spcAft>
                <a:spcPct val="0"/>
              </a:spcAft>
              <a:defRPr kumimoji="1" sz="2500">
                <a:solidFill>
                  <a:schemeClr val="tx1"/>
                </a:solidFill>
                <a:latin typeface="Arial" charset="0"/>
                <a:ea typeface="ＭＳ Ｐゴシック" pitchFamily="50" charset="-128"/>
              </a:defRPr>
            </a:lvl8pPr>
            <a:lvl9pPr marL="3886200" indent="-228600" defTabSz="1250950" eaLnBrk="0" fontAlgn="base" hangingPunct="0">
              <a:spcBef>
                <a:spcPct val="0"/>
              </a:spcBef>
              <a:spcAft>
                <a:spcPct val="0"/>
              </a:spcAft>
              <a:defRPr kumimoji="1" sz="2500">
                <a:solidFill>
                  <a:schemeClr val="tx1"/>
                </a:solidFill>
                <a:latin typeface="Arial" charset="0"/>
                <a:ea typeface="ＭＳ Ｐゴシック" pitchFamily="50" charset="-128"/>
              </a:defRPr>
            </a:lvl9pPr>
          </a:lstStyle>
          <a:p>
            <a:pPr marL="0" marR="0" lvl="0" indent="0" algn="ctr" defTabSz="1250950" eaLnBrk="1" fontAlgn="base" latinLnBrk="0" hangingPunct="1">
              <a:lnSpc>
                <a:spcPct val="100000"/>
              </a:lnSpc>
              <a:spcBef>
                <a:spcPct val="50000"/>
              </a:spcBef>
              <a:spcAft>
                <a:spcPct val="0"/>
              </a:spcAft>
              <a:buClrTx/>
              <a:buSzTx/>
              <a:buFontTx/>
              <a:buNone/>
              <a:tabLst/>
              <a:defRPr/>
            </a:pPr>
            <a:r>
              <a:rPr kumimoji="1" lang="en-US" altLang="ja-JP" sz="2400" b="1" i="0" u="none" strike="noStrike" kern="0" cap="none" spc="0" normalizeH="0" baseline="0" noProof="0" dirty="0" smtClean="0">
                <a:ln>
                  <a:noFill/>
                </a:ln>
                <a:solidFill>
                  <a:srgbClr val="000000"/>
                </a:solidFill>
                <a:effectLst/>
                <a:uLnTx/>
                <a:uFillTx/>
                <a:latin typeface="Arial" charset="0"/>
                <a:ea typeface="ＭＳ Ｐゴシック" pitchFamily="50" charset="-128"/>
              </a:rPr>
              <a:t>http://www.toshiba-relays.com </a:t>
            </a:r>
          </a:p>
        </p:txBody>
      </p:sp>
      <p:sp>
        <p:nvSpPr>
          <p:cNvPr id="21" name="AutoShape 40"/>
          <p:cNvSpPr>
            <a:spLocks noChangeArrowheads="1"/>
          </p:cNvSpPr>
          <p:nvPr/>
        </p:nvSpPr>
        <p:spPr bwMode="gray">
          <a:xfrm rot="10800000" flipH="1">
            <a:off x="6383338" y="6354318"/>
            <a:ext cx="6943725" cy="69850"/>
          </a:xfrm>
          <a:prstGeom prst="parallelogram">
            <a:avLst>
              <a:gd name="adj" fmla="val 59830"/>
            </a:avLst>
          </a:prstGeom>
          <a:solidFill>
            <a:srgbClr val="33CCCC"/>
          </a:solidFill>
          <a:ln>
            <a:noFill/>
          </a:ln>
          <a:extLst>
            <a:ext uri="{91240B29-F687-4F45-9708-019B960494DF}">
              <a14:hiddenLine xmlns:a14="http://schemas.microsoft.com/office/drawing/2010/main" w="6350" algn="ctr">
                <a:solidFill>
                  <a:srgbClr val="000000"/>
                </a:solidFill>
                <a:miter lim="800000"/>
                <a:headEnd/>
                <a:tailEnd/>
              </a14:hiddenLine>
            </a:ext>
          </a:extLst>
        </p:spPr>
        <p:txBody>
          <a:bodyPr lIns="0" tIns="0" rIns="0" bIns="0" anchor="ctr">
            <a:spAutoFit/>
          </a:bodyPr>
          <a:lstStyle>
            <a:lvl1pPr eaLnBrk="0" hangingPunct="0">
              <a:defRPr kumimoji="1" sz="2500">
                <a:solidFill>
                  <a:schemeClr val="tx1"/>
                </a:solidFill>
                <a:latin typeface="Arial" charset="0"/>
                <a:ea typeface="ＭＳ Ｐゴシック" pitchFamily="50" charset="-128"/>
              </a:defRPr>
            </a:lvl1pPr>
            <a:lvl2pPr marL="742950" indent="-285750" eaLnBrk="0" hangingPunct="0">
              <a:defRPr kumimoji="1" sz="2500">
                <a:solidFill>
                  <a:schemeClr val="tx1"/>
                </a:solidFill>
                <a:latin typeface="Arial" charset="0"/>
                <a:ea typeface="ＭＳ Ｐゴシック" pitchFamily="50" charset="-128"/>
              </a:defRPr>
            </a:lvl2pPr>
            <a:lvl3pPr marL="1143000" indent="-228600" eaLnBrk="0" hangingPunct="0">
              <a:defRPr kumimoji="1" sz="2500">
                <a:solidFill>
                  <a:schemeClr val="tx1"/>
                </a:solidFill>
                <a:latin typeface="Arial" charset="0"/>
                <a:ea typeface="ＭＳ Ｐゴシック" pitchFamily="50" charset="-128"/>
              </a:defRPr>
            </a:lvl3pPr>
            <a:lvl4pPr marL="1600200" indent="-228600" eaLnBrk="0" hangingPunct="0">
              <a:defRPr kumimoji="1" sz="2500">
                <a:solidFill>
                  <a:schemeClr val="tx1"/>
                </a:solidFill>
                <a:latin typeface="Arial" charset="0"/>
                <a:ea typeface="ＭＳ Ｐゴシック" pitchFamily="50" charset="-128"/>
              </a:defRPr>
            </a:lvl4pPr>
            <a:lvl5pPr marL="2057400" indent="-228600" eaLnBrk="0" hangingPunct="0">
              <a:defRPr kumimoji="1" sz="2500">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sz="2500">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sz="2500">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sz="2500">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sz="2500">
                <a:solidFill>
                  <a:schemeClr val="tx1"/>
                </a:solidFill>
                <a:latin typeface="Arial" charset="0"/>
                <a:ea typeface="ＭＳ Ｐゴシック" pitchFamily="50" charset="-128"/>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1" lang="en-GB" altLang="ja-JP" sz="2500" b="0" i="0" u="none" strike="noStrike" kern="0" cap="none" spc="0" normalizeH="0" baseline="0" noProof="0" smtClean="0">
              <a:ln>
                <a:noFill/>
              </a:ln>
              <a:solidFill>
                <a:srgbClr val="000000"/>
              </a:solidFill>
              <a:effectLst/>
              <a:uLnTx/>
              <a:uFillTx/>
              <a:latin typeface="Arial" charset="0"/>
              <a:ea typeface="ＭＳ Ｐゴシック" pitchFamily="50" charset="-128"/>
            </a:endParaRPr>
          </a:p>
        </p:txBody>
      </p:sp>
      <p:graphicFrame>
        <p:nvGraphicFramePr>
          <p:cNvPr id="23" name="Object 49"/>
          <p:cNvGraphicFramePr>
            <a:graphicFrameLocks noChangeAspect="1"/>
          </p:cNvGraphicFramePr>
          <p:nvPr>
            <p:extLst>
              <p:ext uri="{D42A27DB-BD31-4B8C-83A1-F6EECF244321}">
                <p14:modId xmlns:p14="http://schemas.microsoft.com/office/powerpoint/2010/main" val="1972123106"/>
              </p:ext>
            </p:extLst>
          </p:nvPr>
        </p:nvGraphicFramePr>
        <p:xfrm>
          <a:off x="9601200" y="6553200"/>
          <a:ext cx="1706109" cy="1112837"/>
        </p:xfrm>
        <a:graphic>
          <a:graphicData uri="http://schemas.openxmlformats.org/presentationml/2006/ole">
            <mc:AlternateContent xmlns:mc="http://schemas.openxmlformats.org/markup-compatibility/2006">
              <mc:Choice xmlns:v="urn:schemas-microsoft-com:vml" Requires="v">
                <p:oleObj spid="_x0000_s1046" r:id="rId7" imgW="554400" imgH="360360" progId="">
                  <p:embed/>
                </p:oleObj>
              </mc:Choice>
              <mc:Fallback>
                <p:oleObj r:id="rId7" imgW="554400" imgH="360360" progId="">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601200" y="6553200"/>
                        <a:ext cx="1706109" cy="11128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6" name="Rectangle 54"/>
          <p:cNvSpPr>
            <a:spLocks noChangeArrowheads="1"/>
          </p:cNvSpPr>
          <p:nvPr/>
        </p:nvSpPr>
        <p:spPr bwMode="auto">
          <a:xfrm>
            <a:off x="8832850" y="4863656"/>
            <a:ext cx="3455988" cy="7921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500">
                <a:solidFill>
                  <a:schemeClr val="tx1"/>
                </a:solidFill>
                <a:latin typeface="Arial" charset="0"/>
                <a:ea typeface="ＭＳ Ｐゴシック" pitchFamily="50" charset="-128"/>
              </a:defRPr>
            </a:lvl1pPr>
            <a:lvl2pPr marL="742950" indent="-285750" eaLnBrk="0" hangingPunct="0">
              <a:defRPr kumimoji="1" sz="2500">
                <a:solidFill>
                  <a:schemeClr val="tx1"/>
                </a:solidFill>
                <a:latin typeface="Arial" charset="0"/>
                <a:ea typeface="ＭＳ Ｐゴシック" pitchFamily="50" charset="-128"/>
              </a:defRPr>
            </a:lvl2pPr>
            <a:lvl3pPr marL="1143000" indent="-228600" eaLnBrk="0" hangingPunct="0">
              <a:defRPr kumimoji="1" sz="2500">
                <a:solidFill>
                  <a:schemeClr val="tx1"/>
                </a:solidFill>
                <a:latin typeface="Arial" charset="0"/>
                <a:ea typeface="ＭＳ Ｐゴシック" pitchFamily="50" charset="-128"/>
              </a:defRPr>
            </a:lvl3pPr>
            <a:lvl4pPr marL="1600200" indent="-228600" eaLnBrk="0" hangingPunct="0">
              <a:defRPr kumimoji="1" sz="2500">
                <a:solidFill>
                  <a:schemeClr val="tx1"/>
                </a:solidFill>
                <a:latin typeface="Arial" charset="0"/>
                <a:ea typeface="ＭＳ Ｐゴシック" pitchFamily="50" charset="-128"/>
              </a:defRPr>
            </a:lvl4pPr>
            <a:lvl5pPr marL="2057400" indent="-228600" eaLnBrk="0" hangingPunct="0">
              <a:defRPr kumimoji="1" sz="2500">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sz="2500">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sz="2500">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sz="2500">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sz="2500">
                <a:solidFill>
                  <a:schemeClr val="tx1"/>
                </a:solidFill>
                <a:latin typeface="Arial" charset="0"/>
                <a:ea typeface="ＭＳ Ｐゴシック" pitchFamily="50" charset="-128"/>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1" lang="en-GB" altLang="ja-JP" sz="2500" b="0" i="0" u="none" strike="noStrike" kern="0" cap="none" spc="0" normalizeH="0" baseline="0" noProof="0" smtClean="0">
              <a:ln>
                <a:noFill/>
              </a:ln>
              <a:solidFill>
                <a:srgbClr val="000000"/>
              </a:solidFill>
              <a:effectLst/>
              <a:uLnTx/>
              <a:uFillTx/>
              <a:latin typeface="Arial" charset="0"/>
              <a:ea typeface="ＭＳ Ｐゴシック" pitchFamily="50" charset="-128"/>
            </a:endParaRPr>
          </a:p>
        </p:txBody>
      </p:sp>
      <p:sp>
        <p:nvSpPr>
          <p:cNvPr id="27" name="AutoShape 16"/>
          <p:cNvSpPr>
            <a:spLocks noChangeArrowheads="1"/>
          </p:cNvSpPr>
          <p:nvPr/>
        </p:nvSpPr>
        <p:spPr bwMode="gray">
          <a:xfrm rot="10800000" flipH="1">
            <a:off x="4656138" y="4923981"/>
            <a:ext cx="8615362" cy="71437"/>
          </a:xfrm>
          <a:prstGeom prst="parallelogram">
            <a:avLst>
              <a:gd name="adj" fmla="val 72584"/>
            </a:avLst>
          </a:prstGeom>
          <a:solidFill>
            <a:srgbClr val="99CC00"/>
          </a:solidFill>
          <a:ln>
            <a:noFill/>
          </a:ln>
          <a:extLst>
            <a:ext uri="{91240B29-F687-4F45-9708-019B960494DF}">
              <a14:hiddenLine xmlns:a14="http://schemas.microsoft.com/office/drawing/2010/main" w="6350" algn="ctr">
                <a:solidFill>
                  <a:srgbClr val="000000"/>
                </a:solidFill>
                <a:miter lim="800000"/>
                <a:headEnd/>
                <a:tailEnd/>
              </a14:hiddenLine>
            </a:ext>
          </a:extLst>
        </p:spPr>
        <p:txBody>
          <a:bodyPr lIns="0" tIns="0" rIns="0" bIns="0" anchor="ctr">
            <a:spAutoFit/>
          </a:bodyPr>
          <a:lstStyle>
            <a:lvl1pPr eaLnBrk="0" hangingPunct="0">
              <a:defRPr kumimoji="1" sz="2500">
                <a:solidFill>
                  <a:schemeClr val="tx1"/>
                </a:solidFill>
                <a:latin typeface="Arial" charset="0"/>
                <a:ea typeface="ＭＳ Ｐゴシック" pitchFamily="50" charset="-128"/>
              </a:defRPr>
            </a:lvl1pPr>
            <a:lvl2pPr marL="742950" indent="-285750" eaLnBrk="0" hangingPunct="0">
              <a:defRPr kumimoji="1" sz="2500">
                <a:solidFill>
                  <a:schemeClr val="tx1"/>
                </a:solidFill>
                <a:latin typeface="Arial" charset="0"/>
                <a:ea typeface="ＭＳ Ｐゴシック" pitchFamily="50" charset="-128"/>
              </a:defRPr>
            </a:lvl2pPr>
            <a:lvl3pPr marL="1143000" indent="-228600" eaLnBrk="0" hangingPunct="0">
              <a:defRPr kumimoji="1" sz="2500">
                <a:solidFill>
                  <a:schemeClr val="tx1"/>
                </a:solidFill>
                <a:latin typeface="Arial" charset="0"/>
                <a:ea typeface="ＭＳ Ｐゴシック" pitchFamily="50" charset="-128"/>
              </a:defRPr>
            </a:lvl3pPr>
            <a:lvl4pPr marL="1600200" indent="-228600" eaLnBrk="0" hangingPunct="0">
              <a:defRPr kumimoji="1" sz="2500">
                <a:solidFill>
                  <a:schemeClr val="tx1"/>
                </a:solidFill>
                <a:latin typeface="Arial" charset="0"/>
                <a:ea typeface="ＭＳ Ｐゴシック" pitchFamily="50" charset="-128"/>
              </a:defRPr>
            </a:lvl4pPr>
            <a:lvl5pPr marL="2057400" indent="-228600" eaLnBrk="0" hangingPunct="0">
              <a:defRPr kumimoji="1" sz="2500">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sz="2500">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sz="2500">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sz="2500">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sz="2500">
                <a:solidFill>
                  <a:schemeClr val="tx1"/>
                </a:solidFill>
                <a:latin typeface="Arial" charset="0"/>
                <a:ea typeface="ＭＳ Ｐゴシック" pitchFamily="50" charset="-128"/>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1" lang="en-GB" altLang="ja-JP" sz="2500" b="0" i="0" u="none" strike="noStrike" kern="0" cap="none" spc="0" normalizeH="0" baseline="0" noProof="0" smtClean="0">
              <a:ln>
                <a:noFill/>
              </a:ln>
              <a:solidFill>
                <a:srgbClr val="000000"/>
              </a:solidFill>
              <a:effectLst/>
              <a:uLnTx/>
              <a:uFillTx/>
              <a:latin typeface="Arial" charset="0"/>
              <a:ea typeface="ＭＳ Ｐゴシック" pitchFamily="50" charset="-128"/>
            </a:endParaRPr>
          </a:p>
        </p:txBody>
      </p:sp>
      <p:pic>
        <p:nvPicPr>
          <p:cNvPr id="29" name="Picture 22"/>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11582400" y="5181600"/>
            <a:ext cx="1216588" cy="931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51"/>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10520335" y="5184839"/>
            <a:ext cx="909665" cy="929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55"/>
          <p:cNvPicPr>
            <a:picLocks noChangeAspect="1" noChangeArrowheads="1"/>
          </p:cNvPicPr>
          <p:nvPr/>
        </p:nvPicPr>
        <p:blipFill>
          <a:blip r:embed="rId11" cstate="print">
            <a:extLst>
              <a:ext uri="{28A0092B-C50C-407E-A947-70E740481C1C}">
                <a14:useLocalDpi xmlns:a14="http://schemas.microsoft.com/office/drawing/2010/main"/>
              </a:ext>
            </a:extLst>
          </a:blip>
          <a:srcRect/>
          <a:stretch>
            <a:fillRect/>
          </a:stretch>
        </p:blipFill>
        <p:spPr bwMode="auto">
          <a:xfrm>
            <a:off x="8839200" y="3555556"/>
            <a:ext cx="3683000" cy="136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 name="Picture 4" descr="C:\Users\d0053410\Desktop\UCAIug\GRL_20120326_0164_ip.jpg"/>
          <p:cNvPicPr>
            <a:picLocks noChangeAspect="1" noChangeArrowheads="1"/>
          </p:cNvPicPr>
          <p:nvPr/>
        </p:nvPicPr>
        <p:blipFill>
          <a:blip r:embed="rId12" cstate="print">
            <a:extLst>
              <a:ext uri="{28A0092B-C50C-407E-A947-70E740481C1C}">
                <a14:useLocalDpi xmlns:a14="http://schemas.microsoft.com/office/drawing/2010/main"/>
              </a:ext>
            </a:extLst>
          </a:blip>
          <a:srcRect/>
          <a:stretch>
            <a:fillRect/>
          </a:stretch>
        </p:blipFill>
        <p:spPr bwMode="auto">
          <a:xfrm>
            <a:off x="7620000" y="2115693"/>
            <a:ext cx="1571709" cy="1184976"/>
          </a:xfrm>
          <a:prstGeom prst="rect">
            <a:avLst/>
          </a:prstGeom>
          <a:noFill/>
          <a:extLst>
            <a:ext uri="{909E8E84-426E-40DD-AFC4-6F175D3DCCD1}">
              <a14:hiddenFill xmlns:a14="http://schemas.microsoft.com/office/drawing/2010/main">
                <a:solidFill>
                  <a:srgbClr val="FFFFFF"/>
                </a:solidFill>
              </a14:hiddenFill>
            </a:ext>
          </a:extLst>
        </p:spPr>
      </p:pic>
      <p:pic>
        <p:nvPicPr>
          <p:cNvPr id="81" name="Picture 5" descr="C:\Users\d0053410\Desktop\UCAIug\GRZ200_20120914_0252_ip.jpg"/>
          <p:cNvPicPr>
            <a:picLocks noChangeAspect="1" noChangeArrowheads="1"/>
          </p:cNvPicPr>
          <p:nvPr/>
        </p:nvPicPr>
        <p:blipFill>
          <a:blip r:embed="rId13" cstate="print">
            <a:extLst>
              <a:ext uri="{28A0092B-C50C-407E-A947-70E740481C1C}">
                <a14:useLocalDpi xmlns:a14="http://schemas.microsoft.com/office/drawing/2010/main"/>
              </a:ext>
            </a:extLst>
          </a:blip>
          <a:srcRect/>
          <a:stretch>
            <a:fillRect/>
          </a:stretch>
        </p:blipFill>
        <p:spPr bwMode="auto">
          <a:xfrm>
            <a:off x="9404190" y="2157927"/>
            <a:ext cx="1115603" cy="1100507"/>
          </a:xfrm>
          <a:prstGeom prst="rect">
            <a:avLst/>
          </a:prstGeom>
          <a:noFill/>
          <a:extLst>
            <a:ext uri="{909E8E84-426E-40DD-AFC4-6F175D3DCCD1}">
              <a14:hiddenFill xmlns:a14="http://schemas.microsoft.com/office/drawing/2010/main">
                <a:solidFill>
                  <a:srgbClr val="FFFFFF"/>
                </a:solidFill>
              </a14:hiddenFill>
            </a:ext>
          </a:extLst>
        </p:spPr>
      </p:pic>
      <p:pic>
        <p:nvPicPr>
          <p:cNvPr id="82" name="Picture 13" descr="\\toshiba.local\FCH\ISG-PJ000758\本社共有\保護\G2開発\各WG資料\販売WG\カタログ\製品写真他\業者写真2012-09\GBU200_half_JPEG\GBU200_20120914_0258_ip.jpg"/>
          <p:cNvPicPr>
            <a:picLocks noChangeAspect="1" noChangeArrowheads="1"/>
          </p:cNvPicPr>
          <p:nvPr/>
        </p:nvPicPr>
        <p:blipFill>
          <a:blip r:embed="rId14" cstate="print">
            <a:extLst>
              <a:ext uri="{28A0092B-C50C-407E-A947-70E740481C1C}">
                <a14:useLocalDpi xmlns:a14="http://schemas.microsoft.com/office/drawing/2010/main"/>
              </a:ext>
            </a:extLst>
          </a:blip>
          <a:srcRect/>
          <a:stretch>
            <a:fillRect/>
          </a:stretch>
        </p:blipFill>
        <p:spPr bwMode="auto">
          <a:xfrm>
            <a:off x="10719809" y="2166131"/>
            <a:ext cx="855221" cy="1084098"/>
          </a:xfrm>
          <a:prstGeom prst="rect">
            <a:avLst/>
          </a:prstGeom>
          <a:noFill/>
          <a:extLst>
            <a:ext uri="{909E8E84-426E-40DD-AFC4-6F175D3DCCD1}">
              <a14:hiddenFill xmlns:a14="http://schemas.microsoft.com/office/drawing/2010/main">
                <a:solidFill>
                  <a:srgbClr val="FFFFFF"/>
                </a:solidFill>
              </a14:hiddenFill>
            </a:ext>
          </a:extLst>
        </p:spPr>
      </p:pic>
      <p:pic>
        <p:nvPicPr>
          <p:cNvPr id="83" name="Picture 8" descr="C:\Users\d0053410\Pictures\GR200\GBU200_half_JPEG\合成\GBU200_20120914_0390_ip_R_合成.JPG"/>
          <p:cNvPicPr>
            <a:picLocks noChangeAspect="1" noChangeArrowheads="1"/>
          </p:cNvPicPr>
          <p:nvPr/>
        </p:nvPicPr>
        <p:blipFill>
          <a:blip r:embed="rId15" cstate="print">
            <a:extLst>
              <a:ext uri="{28A0092B-C50C-407E-A947-70E740481C1C}">
                <a14:useLocalDpi xmlns:a14="http://schemas.microsoft.com/office/drawing/2010/main"/>
              </a:ext>
            </a:extLst>
          </a:blip>
          <a:srcRect/>
          <a:stretch>
            <a:fillRect/>
          </a:stretch>
        </p:blipFill>
        <p:spPr bwMode="auto">
          <a:xfrm>
            <a:off x="11459732" y="6553200"/>
            <a:ext cx="1080004" cy="1122800"/>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toshiba.local\FCH\ISG-PJ000758\本社共有\保護\G2開発\各WG資料\販売WG\カタログ\製品写真他\業者写真2012-09\GBU200_half_JPEG\GBU200_20120914_0393_ip.jpg"/>
          <p:cNvPicPr>
            <a:picLocks noChangeAspect="1" noChangeArrowheads="1"/>
          </p:cNvPicPr>
          <p:nvPr/>
        </p:nvPicPr>
        <p:blipFill>
          <a:blip r:embed="rId16" cstate="print">
            <a:extLst>
              <a:ext uri="{28A0092B-C50C-407E-A947-70E740481C1C}">
                <a14:useLocalDpi xmlns:a14="http://schemas.microsoft.com/office/drawing/2010/main"/>
              </a:ext>
            </a:extLst>
          </a:blip>
          <a:srcRect/>
          <a:stretch>
            <a:fillRect/>
          </a:stretch>
        </p:blipFill>
        <p:spPr bwMode="auto">
          <a:xfrm>
            <a:off x="12649200" y="6553200"/>
            <a:ext cx="784433" cy="1103706"/>
          </a:xfrm>
          <a:prstGeom prst="rect">
            <a:avLst/>
          </a:prstGeom>
          <a:noFill/>
          <a:extLst>
            <a:ext uri="{909E8E84-426E-40DD-AFC4-6F175D3DCCD1}">
              <a14:hiddenFill xmlns:a14="http://schemas.microsoft.com/office/drawing/2010/main">
                <a:solidFill>
                  <a:srgbClr val="FFFFFF"/>
                </a:solidFill>
              </a14:hiddenFill>
            </a:ext>
          </a:extLst>
        </p:spPr>
      </p:pic>
      <p:grpSp>
        <p:nvGrpSpPr>
          <p:cNvPr id="18" name="グループ化 17"/>
          <p:cNvGrpSpPr/>
          <p:nvPr/>
        </p:nvGrpSpPr>
        <p:grpSpPr>
          <a:xfrm>
            <a:off x="260350" y="5421313"/>
            <a:ext cx="5256213" cy="2582862"/>
            <a:chOff x="260350" y="5421313"/>
            <a:chExt cx="5256213" cy="2582862"/>
          </a:xfrm>
        </p:grpSpPr>
        <p:sp>
          <p:nvSpPr>
            <p:cNvPr id="33" name="Oval 103"/>
            <p:cNvSpPr>
              <a:spLocks noChangeArrowheads="1"/>
            </p:cNvSpPr>
            <p:nvPr/>
          </p:nvSpPr>
          <p:spPr bwMode="auto">
            <a:xfrm>
              <a:off x="607879" y="6749024"/>
              <a:ext cx="4041772" cy="346249"/>
            </a:xfrm>
            <a:prstGeom prst="ellipse">
              <a:avLst/>
            </a:prstGeom>
            <a:solidFill>
              <a:srgbClr val="BBE0E3">
                <a:lumMod val="90000"/>
              </a:srgbClr>
            </a:solidFill>
            <a:ln w="9525" algn="ctr">
              <a:noFill/>
              <a:round/>
              <a:headEnd/>
              <a:tailEnd/>
            </a:ln>
            <a:effectLst/>
          </p:spPr>
          <p:txBody>
            <a:bodyPr wrap="none" lIns="90000" tIns="46800" rIns="90000" bIns="46800" anchor="ctr"/>
            <a:lstStyle>
              <a:lvl1pPr eaLnBrk="0" hangingPunct="0">
                <a:defRPr kumimoji="1" sz="2500">
                  <a:solidFill>
                    <a:schemeClr val="tx1"/>
                  </a:solidFill>
                  <a:latin typeface="Arial" charset="0"/>
                  <a:ea typeface="ＭＳ Ｐゴシック" pitchFamily="50" charset="-128"/>
                </a:defRPr>
              </a:lvl1pPr>
              <a:lvl2pPr marL="742950" indent="-285750" eaLnBrk="0" hangingPunct="0">
                <a:defRPr kumimoji="1" sz="2500">
                  <a:solidFill>
                    <a:schemeClr val="tx1"/>
                  </a:solidFill>
                  <a:latin typeface="Arial" charset="0"/>
                  <a:ea typeface="ＭＳ Ｐゴシック" pitchFamily="50" charset="-128"/>
                </a:defRPr>
              </a:lvl2pPr>
              <a:lvl3pPr marL="1143000" indent="-228600" eaLnBrk="0" hangingPunct="0">
                <a:defRPr kumimoji="1" sz="2500">
                  <a:solidFill>
                    <a:schemeClr val="tx1"/>
                  </a:solidFill>
                  <a:latin typeface="Arial" charset="0"/>
                  <a:ea typeface="ＭＳ Ｐゴシック" pitchFamily="50" charset="-128"/>
                </a:defRPr>
              </a:lvl3pPr>
              <a:lvl4pPr marL="1600200" indent="-228600" eaLnBrk="0" hangingPunct="0">
                <a:defRPr kumimoji="1" sz="2500">
                  <a:solidFill>
                    <a:schemeClr val="tx1"/>
                  </a:solidFill>
                  <a:latin typeface="Arial" charset="0"/>
                  <a:ea typeface="ＭＳ Ｐゴシック" pitchFamily="50" charset="-128"/>
                </a:defRPr>
              </a:lvl4pPr>
              <a:lvl5pPr marL="2057400" indent="-228600" eaLnBrk="0" hangingPunct="0">
                <a:defRPr kumimoji="1" sz="2500">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sz="2500">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sz="2500">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sz="2500">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sz="2500">
                  <a:solidFill>
                    <a:schemeClr val="tx1"/>
                  </a:solidFill>
                  <a:latin typeface="Arial" charset="0"/>
                  <a:ea typeface="ＭＳ Ｐゴシック" pitchFamily="50" charset="-128"/>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1" lang="en-GB" altLang="ja-JP" sz="2500" b="0" i="0" u="none" strike="noStrike" kern="0" cap="none" spc="0" normalizeH="0" baseline="0" noProof="0" smtClean="0">
                <a:ln>
                  <a:noFill/>
                </a:ln>
                <a:solidFill>
                  <a:srgbClr val="000000"/>
                </a:solidFill>
                <a:effectLst/>
                <a:uLnTx/>
                <a:uFillTx/>
                <a:latin typeface="Arial" charset="0"/>
                <a:ea typeface="ＭＳ Ｐゴシック" pitchFamily="50" charset="-128"/>
              </a:endParaRPr>
            </a:p>
          </p:txBody>
        </p:sp>
        <p:pic>
          <p:nvPicPr>
            <p:cNvPr id="34" name="Picture 2009"/>
            <p:cNvPicPr>
              <a:picLocks noChangeAspect="1" noChangeArrowheads="1"/>
            </p:cNvPicPr>
            <p:nvPr/>
          </p:nvPicPr>
          <p:blipFill>
            <a:blip r:embed="rId17">
              <a:extLst>
                <a:ext uri="{28A0092B-C50C-407E-A947-70E740481C1C}">
                  <a14:useLocalDpi xmlns:a14="http://schemas.microsoft.com/office/drawing/2010/main"/>
                </a:ext>
              </a:extLst>
            </a:blip>
            <a:srcRect/>
            <a:stretch>
              <a:fillRect/>
            </a:stretch>
          </p:blipFill>
          <p:spPr bwMode="auto">
            <a:xfrm>
              <a:off x="1646646" y="6056526"/>
              <a:ext cx="519384" cy="51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2007"/>
            <p:cNvPicPr>
              <a:picLocks noChangeAspect="1" noChangeArrowheads="1"/>
            </p:cNvPicPr>
            <p:nvPr/>
          </p:nvPicPr>
          <p:blipFill>
            <a:blip r:embed="rId18">
              <a:extLst>
                <a:ext uri="{28A0092B-C50C-407E-A947-70E740481C1C}">
                  <a14:useLocalDpi xmlns:a14="http://schemas.microsoft.com/office/drawing/2010/main"/>
                </a:ext>
              </a:extLst>
            </a:blip>
            <a:srcRect/>
            <a:stretch>
              <a:fillRect/>
            </a:stretch>
          </p:blipFill>
          <p:spPr bwMode="auto">
            <a:xfrm>
              <a:off x="3148785" y="6174913"/>
              <a:ext cx="462099" cy="30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6" name="Object 13"/>
            <p:cNvGraphicFramePr>
              <a:graphicFrameLocks/>
            </p:cNvGraphicFramePr>
            <p:nvPr>
              <p:extLst>
                <p:ext uri="{D42A27DB-BD31-4B8C-83A1-F6EECF244321}">
                  <p14:modId xmlns:p14="http://schemas.microsoft.com/office/powerpoint/2010/main" val="1299396866"/>
                </p:ext>
              </p:extLst>
            </p:nvPr>
          </p:nvGraphicFramePr>
          <p:xfrm>
            <a:off x="340549" y="5651721"/>
            <a:ext cx="361532" cy="357705"/>
          </p:xfrm>
          <a:graphic>
            <a:graphicData uri="http://schemas.openxmlformats.org/presentationml/2006/ole">
              <mc:AlternateContent xmlns:mc="http://schemas.openxmlformats.org/markup-compatibility/2006">
                <mc:Choice xmlns:v="urn:schemas-microsoft-com:vml" Requires="v">
                  <p:oleObj spid="_x0000_s1047" name="文書" r:id="rId19" imgW="1205507" imgH="971641" progId="Word.Document.8">
                    <p:embed/>
                  </p:oleObj>
                </mc:Choice>
                <mc:Fallback>
                  <p:oleObj name="文書" r:id="rId19" imgW="1205507" imgH="971641" progId="Word.Document.8">
                    <p:embed/>
                    <p:pic>
                      <p:nvPicPr>
                        <p:cNvPr id="0" name=""/>
                        <p:cNvPicPr>
                          <a:picLocks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340549" y="5651721"/>
                          <a:ext cx="361532" cy="35770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66CCCC"/>
                                </a:outerShdw>
                              </a:effectLst>
                            </a14:hiddenEffects>
                          </a:ext>
                        </a:extLst>
                      </p:spPr>
                    </p:pic>
                  </p:oleObj>
                </mc:Fallback>
              </mc:AlternateContent>
            </a:graphicData>
          </a:graphic>
        </p:graphicFrame>
        <p:sp>
          <p:nvSpPr>
            <p:cNvPr id="37" name="Line 583"/>
            <p:cNvSpPr>
              <a:spLocks noChangeShapeType="1"/>
            </p:cNvSpPr>
            <p:nvPr/>
          </p:nvSpPr>
          <p:spPr bwMode="auto">
            <a:xfrm>
              <a:off x="954134" y="6087078"/>
              <a:ext cx="0" cy="28896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lIns="90000" tIns="46800" rIns="90000" bIns="46800">
              <a:spAutoFit/>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1" lang="ja-JP" altLang="en-US" sz="2500" b="0" i="0" u="none" strike="noStrike" kern="0" cap="none" spc="0" normalizeH="0" baseline="0" noProof="0" smtClean="0">
                <a:ln>
                  <a:noFill/>
                </a:ln>
                <a:solidFill>
                  <a:srgbClr val="000000"/>
                </a:solidFill>
                <a:effectLst/>
                <a:uLnTx/>
                <a:uFillTx/>
                <a:ea typeface="ＭＳ Ｐゴシック" pitchFamily="50" charset="-128"/>
              </a:endParaRPr>
            </a:p>
          </p:txBody>
        </p:sp>
        <p:sp>
          <p:nvSpPr>
            <p:cNvPr id="38" name="Line 587"/>
            <p:cNvSpPr>
              <a:spLocks noChangeShapeType="1"/>
            </p:cNvSpPr>
            <p:nvPr/>
          </p:nvSpPr>
          <p:spPr bwMode="auto">
            <a:xfrm>
              <a:off x="918490" y="6087078"/>
              <a:ext cx="71288"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lIns="90000" tIns="46800" rIns="90000" bIns="46800">
              <a:spAutoFit/>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1" lang="ja-JP" altLang="en-US" sz="2500" b="0" i="0" u="none" strike="noStrike" kern="0" cap="none" spc="0" normalizeH="0" baseline="0" noProof="0" smtClean="0">
                <a:ln>
                  <a:noFill/>
                </a:ln>
                <a:solidFill>
                  <a:srgbClr val="000000"/>
                </a:solidFill>
                <a:effectLst/>
                <a:uLnTx/>
                <a:uFillTx/>
                <a:ea typeface="ＭＳ Ｐゴシック" pitchFamily="50" charset="-128"/>
              </a:endParaRPr>
            </a:p>
          </p:txBody>
        </p:sp>
        <p:sp>
          <p:nvSpPr>
            <p:cNvPr id="39" name="Line 588"/>
            <p:cNvSpPr>
              <a:spLocks noChangeShapeType="1"/>
            </p:cNvSpPr>
            <p:nvPr/>
          </p:nvSpPr>
          <p:spPr bwMode="auto">
            <a:xfrm>
              <a:off x="918490" y="6087078"/>
              <a:ext cx="35644" cy="7255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lIns="90000" tIns="46800" rIns="90000" bIns="46800">
              <a:spAutoFit/>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1" lang="ja-JP" altLang="en-US" sz="2500" b="0" i="0" u="none" strike="noStrike" kern="0" cap="none" spc="0" normalizeH="0" baseline="0" noProof="0" smtClean="0">
                <a:ln>
                  <a:noFill/>
                </a:ln>
                <a:solidFill>
                  <a:srgbClr val="000000"/>
                </a:solidFill>
                <a:effectLst/>
                <a:uLnTx/>
                <a:uFillTx/>
                <a:ea typeface="ＭＳ Ｐゴシック" pitchFamily="50" charset="-128"/>
              </a:endParaRPr>
            </a:p>
          </p:txBody>
        </p:sp>
        <p:sp>
          <p:nvSpPr>
            <p:cNvPr id="40" name="Line 589"/>
            <p:cNvSpPr>
              <a:spLocks noChangeShapeType="1"/>
            </p:cNvSpPr>
            <p:nvPr/>
          </p:nvSpPr>
          <p:spPr bwMode="auto">
            <a:xfrm flipH="1">
              <a:off x="954134" y="6087078"/>
              <a:ext cx="35644" cy="7255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lIns="90000" tIns="46800" rIns="90000" bIns="46800">
              <a:spAutoFit/>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1" lang="ja-JP" altLang="en-US" sz="2500" b="0" i="0" u="none" strike="noStrike" kern="0" cap="none" spc="0" normalizeH="0" baseline="0" noProof="0" smtClean="0">
                <a:ln>
                  <a:noFill/>
                </a:ln>
                <a:solidFill>
                  <a:srgbClr val="000000"/>
                </a:solidFill>
                <a:effectLst/>
                <a:uLnTx/>
                <a:uFillTx/>
                <a:ea typeface="ＭＳ Ｐゴシック" pitchFamily="50" charset="-128"/>
              </a:endParaRPr>
            </a:p>
          </p:txBody>
        </p:sp>
        <p:sp>
          <p:nvSpPr>
            <p:cNvPr id="41" name="Line 590"/>
            <p:cNvSpPr>
              <a:spLocks noChangeShapeType="1"/>
            </p:cNvSpPr>
            <p:nvPr/>
          </p:nvSpPr>
          <p:spPr bwMode="auto">
            <a:xfrm>
              <a:off x="592603" y="5870672"/>
              <a:ext cx="288971" cy="216405"/>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lIns="90000" tIns="46800" rIns="90000" bIns="46800">
              <a:spAutoFit/>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1" lang="ja-JP" altLang="en-US" sz="2500" b="0" i="0" u="none" strike="noStrike" kern="0" cap="none" spc="0" normalizeH="0" baseline="0" noProof="0" smtClean="0">
                <a:ln>
                  <a:noFill/>
                </a:ln>
                <a:solidFill>
                  <a:srgbClr val="000000"/>
                </a:solidFill>
                <a:effectLst/>
                <a:uLnTx/>
                <a:uFillTx/>
                <a:ea typeface="ＭＳ Ｐゴシック" pitchFamily="50" charset="-128"/>
              </a:endParaRPr>
            </a:p>
          </p:txBody>
        </p:sp>
        <p:sp>
          <p:nvSpPr>
            <p:cNvPr id="42" name="Text Box 598"/>
            <p:cNvSpPr txBox="1">
              <a:spLocks noChangeArrowheads="1"/>
            </p:cNvSpPr>
            <p:nvPr/>
          </p:nvSpPr>
          <p:spPr bwMode="auto">
            <a:xfrm>
              <a:off x="260350" y="6056526"/>
              <a:ext cx="577942" cy="27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eaLnBrk="0" hangingPunct="0">
                <a:defRPr kumimoji="1" sz="2500">
                  <a:solidFill>
                    <a:schemeClr val="tx1"/>
                  </a:solidFill>
                  <a:latin typeface="Arial" charset="0"/>
                  <a:ea typeface="ＭＳ Ｐゴシック" pitchFamily="50" charset="-128"/>
                </a:defRPr>
              </a:lvl1pPr>
              <a:lvl2pPr marL="742950" indent="-285750" eaLnBrk="0" hangingPunct="0">
                <a:defRPr kumimoji="1" sz="2500">
                  <a:solidFill>
                    <a:schemeClr val="tx1"/>
                  </a:solidFill>
                  <a:latin typeface="Arial" charset="0"/>
                  <a:ea typeface="ＭＳ Ｐゴシック" pitchFamily="50" charset="-128"/>
                </a:defRPr>
              </a:lvl2pPr>
              <a:lvl3pPr marL="1143000" indent="-228600" eaLnBrk="0" hangingPunct="0">
                <a:defRPr kumimoji="1" sz="2500">
                  <a:solidFill>
                    <a:schemeClr val="tx1"/>
                  </a:solidFill>
                  <a:latin typeface="Arial" charset="0"/>
                  <a:ea typeface="ＭＳ Ｐゴシック" pitchFamily="50" charset="-128"/>
                </a:defRPr>
              </a:lvl3pPr>
              <a:lvl4pPr marL="1600200" indent="-228600" eaLnBrk="0" hangingPunct="0">
                <a:defRPr kumimoji="1" sz="2500">
                  <a:solidFill>
                    <a:schemeClr val="tx1"/>
                  </a:solidFill>
                  <a:latin typeface="Arial" charset="0"/>
                  <a:ea typeface="ＭＳ Ｐゴシック" pitchFamily="50" charset="-128"/>
                </a:defRPr>
              </a:lvl4pPr>
              <a:lvl5pPr marL="2057400" indent="-228600" eaLnBrk="0" hangingPunct="0">
                <a:defRPr kumimoji="1" sz="2500">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sz="2500">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sz="2500">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sz="2500">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sz="2500">
                  <a:solidFill>
                    <a:schemeClr val="tx1"/>
                  </a:solidFill>
                  <a:latin typeface="Arial" charset="0"/>
                  <a:ea typeface="ＭＳ Ｐゴシック" pitchFamily="50" charset="-128"/>
                </a:defRPr>
              </a:lvl9pPr>
            </a:lstStyle>
            <a:p>
              <a:pPr marL="0" marR="0" lvl="0" indent="0" algn="ctr" defTabSz="914400" eaLnBrk="0" fontAlgn="base" latinLnBrk="0" hangingPunct="0">
                <a:lnSpc>
                  <a:spcPct val="100000"/>
                </a:lnSpc>
                <a:spcBef>
                  <a:spcPct val="50000"/>
                </a:spcBef>
                <a:spcAft>
                  <a:spcPct val="0"/>
                </a:spcAft>
                <a:buClrTx/>
                <a:buSzTx/>
                <a:buFontTx/>
                <a:buNone/>
                <a:tabLst/>
                <a:defRPr/>
              </a:pPr>
              <a:r>
                <a:rPr kumimoji="0" lang="en-US" altLang="ja-JP" sz="1200" b="0" i="0" u="none" strike="noStrike" kern="0" cap="none" spc="0" normalizeH="0" baseline="0" noProof="0" smtClean="0">
                  <a:ln>
                    <a:noFill/>
                  </a:ln>
                  <a:solidFill>
                    <a:srgbClr val="000000"/>
                  </a:solidFill>
                  <a:effectLst/>
                  <a:uLnTx/>
                  <a:uFillTx/>
                  <a:latin typeface="Arial" charset="0"/>
                  <a:ea typeface="ＭＳ Ｐゴシック" pitchFamily="50" charset="-128"/>
                </a:rPr>
                <a:t>GPS</a:t>
              </a:r>
            </a:p>
          </p:txBody>
        </p:sp>
        <p:pic>
          <p:nvPicPr>
            <p:cNvPr id="43" name="Picture 2013"/>
            <p:cNvPicPr>
              <a:picLocks noChangeAspect="1" noChangeArrowheads="1"/>
            </p:cNvPicPr>
            <p:nvPr/>
          </p:nvPicPr>
          <p:blipFill>
            <a:blip r:embed="rId21">
              <a:extLst>
                <a:ext uri="{28A0092B-C50C-407E-A947-70E740481C1C}">
                  <a14:useLocalDpi xmlns:a14="http://schemas.microsoft.com/office/drawing/2010/main"/>
                </a:ext>
              </a:extLst>
            </a:blip>
            <a:srcRect/>
            <a:stretch>
              <a:fillRect/>
            </a:stretch>
          </p:blipFill>
          <p:spPr bwMode="auto">
            <a:xfrm>
              <a:off x="606606" y="6370951"/>
              <a:ext cx="693784" cy="147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 name="Picture 2007"/>
            <p:cNvPicPr>
              <a:picLocks noChangeAspect="1" noChangeArrowheads="1"/>
            </p:cNvPicPr>
            <p:nvPr/>
          </p:nvPicPr>
          <p:blipFill>
            <a:blip r:embed="rId18">
              <a:extLst>
                <a:ext uri="{28A0092B-C50C-407E-A947-70E740481C1C}">
                  <a14:useLocalDpi xmlns:a14="http://schemas.microsoft.com/office/drawing/2010/main"/>
                </a:ext>
              </a:extLst>
            </a:blip>
            <a:srcRect/>
            <a:stretch>
              <a:fillRect/>
            </a:stretch>
          </p:blipFill>
          <p:spPr bwMode="auto">
            <a:xfrm>
              <a:off x="3668168" y="6171094"/>
              <a:ext cx="462099" cy="30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2009"/>
            <p:cNvPicPr>
              <a:picLocks noChangeAspect="1" noChangeArrowheads="1"/>
            </p:cNvPicPr>
            <p:nvPr/>
          </p:nvPicPr>
          <p:blipFill>
            <a:blip r:embed="rId17">
              <a:extLst>
                <a:ext uri="{28A0092B-C50C-407E-A947-70E740481C1C}">
                  <a14:useLocalDpi xmlns:a14="http://schemas.microsoft.com/office/drawing/2010/main"/>
                </a:ext>
              </a:extLst>
            </a:blip>
            <a:srcRect/>
            <a:stretch>
              <a:fillRect/>
            </a:stretch>
          </p:blipFill>
          <p:spPr bwMode="auto">
            <a:xfrm>
              <a:off x="2281872" y="6060345"/>
              <a:ext cx="519384" cy="51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117"/>
            <p:cNvPicPr>
              <a:picLocks noChangeAspect="1" noChangeArrowheads="1"/>
            </p:cNvPicPr>
            <p:nvPr/>
          </p:nvPicPr>
          <p:blipFill>
            <a:blip r:embed="rId22">
              <a:extLst>
                <a:ext uri="{28A0092B-C50C-407E-A947-70E740481C1C}">
                  <a14:useLocalDpi xmlns:a14="http://schemas.microsoft.com/office/drawing/2010/main"/>
                </a:ext>
              </a:extLst>
            </a:blip>
            <a:srcRect/>
            <a:stretch>
              <a:fillRect/>
            </a:stretch>
          </p:blipFill>
          <p:spPr bwMode="auto">
            <a:xfrm>
              <a:off x="2802529" y="7384237"/>
              <a:ext cx="462099" cy="333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Picture 119"/>
            <p:cNvPicPr>
              <a:picLocks noChangeAspect="1" noChangeArrowheads="1"/>
            </p:cNvPicPr>
            <p:nvPr/>
          </p:nvPicPr>
          <p:blipFill>
            <a:blip r:embed="rId23">
              <a:extLst>
                <a:ext uri="{28A0092B-C50C-407E-A947-70E740481C1C}">
                  <a14:useLocalDpi xmlns:a14="http://schemas.microsoft.com/office/drawing/2010/main"/>
                </a:ext>
              </a:extLst>
            </a:blip>
            <a:srcRect/>
            <a:stretch>
              <a:fillRect/>
            </a:stretch>
          </p:blipFill>
          <p:spPr bwMode="auto">
            <a:xfrm>
              <a:off x="2052733" y="7384237"/>
              <a:ext cx="462099" cy="33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Line 120"/>
            <p:cNvSpPr>
              <a:spLocks noChangeShapeType="1"/>
            </p:cNvSpPr>
            <p:nvPr/>
          </p:nvSpPr>
          <p:spPr bwMode="auto">
            <a:xfrm>
              <a:off x="1600200" y="7557362"/>
              <a:ext cx="347529"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wrap="none" lIns="90000" tIns="46800" rIns="90000" bIns="46800"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1" lang="ja-JP" altLang="en-US" sz="2500" b="0" i="0" u="none" strike="noStrike" kern="0" cap="none" spc="0" normalizeH="0" baseline="0" noProof="0" smtClean="0">
                <a:ln>
                  <a:noFill/>
                </a:ln>
                <a:solidFill>
                  <a:srgbClr val="000000"/>
                </a:solidFill>
                <a:effectLst/>
                <a:uLnTx/>
                <a:uFillTx/>
                <a:ea typeface="ＭＳ Ｐゴシック" pitchFamily="50" charset="-128"/>
              </a:endParaRPr>
            </a:p>
          </p:txBody>
        </p:sp>
        <p:sp>
          <p:nvSpPr>
            <p:cNvPr id="51" name="Text Box 121"/>
            <p:cNvSpPr txBox="1">
              <a:spLocks noChangeArrowheads="1"/>
            </p:cNvSpPr>
            <p:nvPr/>
          </p:nvSpPr>
          <p:spPr bwMode="auto">
            <a:xfrm>
              <a:off x="1360221" y="7730486"/>
              <a:ext cx="518111" cy="273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500">
                  <a:solidFill>
                    <a:schemeClr val="tx1"/>
                  </a:solidFill>
                  <a:latin typeface="Arial" charset="0"/>
                  <a:ea typeface="ＭＳ Ｐゴシック" pitchFamily="50" charset="-128"/>
                </a:defRPr>
              </a:lvl1pPr>
              <a:lvl2pPr marL="742950" indent="-285750" eaLnBrk="0" hangingPunct="0">
                <a:defRPr kumimoji="1" sz="2500">
                  <a:solidFill>
                    <a:schemeClr val="tx1"/>
                  </a:solidFill>
                  <a:latin typeface="Arial" charset="0"/>
                  <a:ea typeface="ＭＳ Ｐゴシック" pitchFamily="50" charset="-128"/>
                </a:defRPr>
              </a:lvl2pPr>
              <a:lvl3pPr marL="1143000" indent="-228600" eaLnBrk="0" hangingPunct="0">
                <a:defRPr kumimoji="1" sz="2500">
                  <a:solidFill>
                    <a:schemeClr val="tx1"/>
                  </a:solidFill>
                  <a:latin typeface="Arial" charset="0"/>
                  <a:ea typeface="ＭＳ Ｐゴシック" pitchFamily="50" charset="-128"/>
                </a:defRPr>
              </a:lvl3pPr>
              <a:lvl4pPr marL="1600200" indent="-228600" eaLnBrk="0" hangingPunct="0">
                <a:defRPr kumimoji="1" sz="2500">
                  <a:solidFill>
                    <a:schemeClr val="tx1"/>
                  </a:solidFill>
                  <a:latin typeface="Arial" charset="0"/>
                  <a:ea typeface="ＭＳ Ｐゴシック" pitchFamily="50" charset="-128"/>
                </a:defRPr>
              </a:lvl4pPr>
              <a:lvl5pPr marL="2057400" indent="-228600" eaLnBrk="0" hangingPunct="0">
                <a:defRPr kumimoji="1" sz="2500">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sz="2500">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sz="2500">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sz="2500">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sz="2500">
                  <a:solidFill>
                    <a:schemeClr val="tx1"/>
                  </a:solidFill>
                  <a:latin typeface="Arial" charset="0"/>
                  <a:ea typeface="ＭＳ Ｐゴシック" pitchFamily="50" charset="-128"/>
                </a:defRPr>
              </a:lvl9pPr>
            </a:lstStyle>
            <a:p>
              <a:pPr marL="0" marR="0" lvl="0" indent="0" algn="ctr" defTabSz="914400" eaLnBrk="1" fontAlgn="base" latinLnBrk="0" hangingPunct="1">
                <a:lnSpc>
                  <a:spcPct val="100000"/>
                </a:lnSpc>
                <a:spcBef>
                  <a:spcPct val="50000"/>
                </a:spcBef>
                <a:spcAft>
                  <a:spcPct val="0"/>
                </a:spcAft>
                <a:buClrTx/>
                <a:buSzTx/>
                <a:buFontTx/>
                <a:buNone/>
                <a:tabLst/>
                <a:defRPr/>
              </a:pPr>
              <a:r>
                <a:rPr kumimoji="1" lang="en-US" altLang="ja-JP" sz="1200" b="0" i="0" u="none" strike="noStrike" kern="0" cap="none" spc="0" normalizeH="0" baseline="0" noProof="0" smtClean="0">
                  <a:ln>
                    <a:noFill/>
                  </a:ln>
                  <a:solidFill>
                    <a:srgbClr val="000000"/>
                  </a:solidFill>
                  <a:effectLst/>
                  <a:uLnTx/>
                  <a:uFillTx/>
                  <a:latin typeface="Arial" charset="0"/>
                  <a:ea typeface="ＭＳ Ｐゴシック" pitchFamily="50" charset="-128"/>
                </a:rPr>
                <a:t>BCU</a:t>
              </a:r>
            </a:p>
          </p:txBody>
        </p:sp>
        <p:sp>
          <p:nvSpPr>
            <p:cNvPr id="52" name="Text Box 122"/>
            <p:cNvSpPr txBox="1">
              <a:spLocks noChangeArrowheads="1"/>
            </p:cNvSpPr>
            <p:nvPr/>
          </p:nvSpPr>
          <p:spPr bwMode="auto">
            <a:xfrm>
              <a:off x="3495041" y="7730486"/>
              <a:ext cx="637773" cy="273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500">
                  <a:solidFill>
                    <a:schemeClr val="tx1"/>
                  </a:solidFill>
                  <a:latin typeface="Arial" charset="0"/>
                  <a:ea typeface="ＭＳ Ｐゴシック" pitchFamily="50" charset="-128"/>
                </a:defRPr>
              </a:lvl1pPr>
              <a:lvl2pPr marL="742950" indent="-285750" eaLnBrk="0" hangingPunct="0">
                <a:defRPr kumimoji="1" sz="2500">
                  <a:solidFill>
                    <a:schemeClr val="tx1"/>
                  </a:solidFill>
                  <a:latin typeface="Arial" charset="0"/>
                  <a:ea typeface="ＭＳ Ｐゴシック" pitchFamily="50" charset="-128"/>
                </a:defRPr>
              </a:lvl2pPr>
              <a:lvl3pPr marL="1143000" indent="-228600" eaLnBrk="0" hangingPunct="0">
                <a:defRPr kumimoji="1" sz="2500">
                  <a:solidFill>
                    <a:schemeClr val="tx1"/>
                  </a:solidFill>
                  <a:latin typeface="Arial" charset="0"/>
                  <a:ea typeface="ＭＳ Ｐゴシック" pitchFamily="50" charset="-128"/>
                </a:defRPr>
              </a:lvl3pPr>
              <a:lvl4pPr marL="1600200" indent="-228600" eaLnBrk="0" hangingPunct="0">
                <a:defRPr kumimoji="1" sz="2500">
                  <a:solidFill>
                    <a:schemeClr val="tx1"/>
                  </a:solidFill>
                  <a:latin typeface="Arial" charset="0"/>
                  <a:ea typeface="ＭＳ Ｐゴシック" pitchFamily="50" charset="-128"/>
                </a:defRPr>
              </a:lvl4pPr>
              <a:lvl5pPr marL="2057400" indent="-228600" eaLnBrk="0" hangingPunct="0">
                <a:defRPr kumimoji="1" sz="2500">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sz="2500">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sz="2500">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sz="2500">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sz="2500">
                  <a:solidFill>
                    <a:schemeClr val="tx1"/>
                  </a:solidFill>
                  <a:latin typeface="Arial" charset="0"/>
                  <a:ea typeface="ＭＳ Ｐゴシック" pitchFamily="50" charset="-128"/>
                </a:defRPr>
              </a:lvl9pPr>
            </a:lstStyle>
            <a:p>
              <a:pPr marL="0" marR="0" lvl="0" indent="0" algn="ctr" defTabSz="914400" eaLnBrk="1" fontAlgn="base" latinLnBrk="0" hangingPunct="1">
                <a:lnSpc>
                  <a:spcPct val="100000"/>
                </a:lnSpc>
                <a:spcBef>
                  <a:spcPct val="50000"/>
                </a:spcBef>
                <a:spcAft>
                  <a:spcPct val="0"/>
                </a:spcAft>
                <a:buClrTx/>
                <a:buSzTx/>
                <a:buFontTx/>
                <a:buNone/>
                <a:tabLst/>
                <a:defRPr/>
              </a:pPr>
              <a:r>
                <a:rPr kumimoji="1" lang="en-US" altLang="ja-JP" sz="1200" b="0" i="0" u="none" strike="noStrike" kern="0" cap="none" spc="0" normalizeH="0" baseline="0" noProof="0" smtClean="0">
                  <a:ln>
                    <a:noFill/>
                  </a:ln>
                  <a:solidFill>
                    <a:srgbClr val="000000"/>
                  </a:solidFill>
                  <a:effectLst/>
                  <a:uLnTx/>
                  <a:uFillTx/>
                  <a:latin typeface="Arial" charset="0"/>
                  <a:ea typeface="ＭＳ Ｐゴシック" pitchFamily="50" charset="-128"/>
                </a:rPr>
                <a:t>Relay</a:t>
              </a:r>
            </a:p>
          </p:txBody>
        </p:sp>
        <p:sp>
          <p:nvSpPr>
            <p:cNvPr id="53" name="Text Box 123"/>
            <p:cNvSpPr txBox="1">
              <a:spLocks noChangeArrowheads="1"/>
            </p:cNvSpPr>
            <p:nvPr/>
          </p:nvSpPr>
          <p:spPr bwMode="auto">
            <a:xfrm>
              <a:off x="3841296" y="6461332"/>
              <a:ext cx="1616709" cy="27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500">
                  <a:solidFill>
                    <a:schemeClr val="tx1"/>
                  </a:solidFill>
                  <a:latin typeface="Arial" charset="0"/>
                  <a:ea typeface="ＭＳ Ｐゴシック" pitchFamily="50" charset="-128"/>
                </a:defRPr>
              </a:lvl1pPr>
              <a:lvl2pPr marL="742950" indent="-285750" eaLnBrk="0" hangingPunct="0">
                <a:defRPr kumimoji="1" sz="2500">
                  <a:solidFill>
                    <a:schemeClr val="tx1"/>
                  </a:solidFill>
                  <a:latin typeface="Arial" charset="0"/>
                  <a:ea typeface="ＭＳ Ｐゴシック" pitchFamily="50" charset="-128"/>
                </a:defRPr>
              </a:lvl2pPr>
              <a:lvl3pPr marL="1143000" indent="-228600" eaLnBrk="0" hangingPunct="0">
                <a:defRPr kumimoji="1" sz="2500">
                  <a:solidFill>
                    <a:schemeClr val="tx1"/>
                  </a:solidFill>
                  <a:latin typeface="Arial" charset="0"/>
                  <a:ea typeface="ＭＳ Ｐゴシック" pitchFamily="50" charset="-128"/>
                </a:defRPr>
              </a:lvl3pPr>
              <a:lvl4pPr marL="1600200" indent="-228600" eaLnBrk="0" hangingPunct="0">
                <a:defRPr kumimoji="1" sz="2500">
                  <a:solidFill>
                    <a:schemeClr val="tx1"/>
                  </a:solidFill>
                  <a:latin typeface="Arial" charset="0"/>
                  <a:ea typeface="ＭＳ Ｐゴシック" pitchFamily="50" charset="-128"/>
                </a:defRPr>
              </a:lvl4pPr>
              <a:lvl5pPr marL="2057400" indent="-228600" eaLnBrk="0" hangingPunct="0">
                <a:defRPr kumimoji="1" sz="2500">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sz="2500">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sz="2500">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sz="2500">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sz="2500">
                  <a:solidFill>
                    <a:schemeClr val="tx1"/>
                  </a:solidFill>
                  <a:latin typeface="Arial" charset="0"/>
                  <a:ea typeface="ＭＳ Ｐゴシック" pitchFamily="50" charset="-128"/>
                </a:defRPr>
              </a:lvl9pPr>
            </a:lstStyle>
            <a:p>
              <a:pPr marL="0" marR="0" lvl="0" indent="0" algn="ctr" defTabSz="914400" eaLnBrk="1" fontAlgn="base" latinLnBrk="0" hangingPunct="1">
                <a:lnSpc>
                  <a:spcPct val="100000"/>
                </a:lnSpc>
                <a:spcBef>
                  <a:spcPct val="50000"/>
                </a:spcBef>
                <a:spcAft>
                  <a:spcPct val="0"/>
                </a:spcAft>
                <a:buClrTx/>
                <a:buSzTx/>
                <a:buFontTx/>
                <a:buNone/>
                <a:tabLst/>
                <a:defRPr/>
              </a:pPr>
              <a:r>
                <a:rPr kumimoji="1" lang="en-US" altLang="ja-JP" sz="1200" b="0" i="0" u="none" strike="noStrike" kern="0" cap="none" spc="0" normalizeH="0" baseline="0" noProof="0" smtClean="0">
                  <a:ln>
                    <a:noFill/>
                  </a:ln>
                  <a:solidFill>
                    <a:srgbClr val="000000"/>
                  </a:solidFill>
                  <a:effectLst/>
                  <a:uLnTx/>
                  <a:uFillTx/>
                  <a:latin typeface="Arial" charset="0"/>
                  <a:ea typeface="ＭＳ Ｐゴシック" pitchFamily="50" charset="-128"/>
                </a:rPr>
                <a:t>Station Computer</a:t>
              </a:r>
            </a:p>
          </p:txBody>
        </p:sp>
        <p:sp>
          <p:nvSpPr>
            <p:cNvPr id="54" name="Text Box 124"/>
            <p:cNvSpPr txBox="1">
              <a:spLocks noChangeArrowheads="1"/>
            </p:cNvSpPr>
            <p:nvPr/>
          </p:nvSpPr>
          <p:spPr bwMode="auto">
            <a:xfrm>
              <a:off x="1878332" y="5767562"/>
              <a:ext cx="635227" cy="27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500">
                  <a:solidFill>
                    <a:schemeClr val="tx1"/>
                  </a:solidFill>
                  <a:latin typeface="Arial" charset="0"/>
                  <a:ea typeface="ＭＳ Ｐゴシック" pitchFamily="50" charset="-128"/>
                </a:defRPr>
              </a:lvl1pPr>
              <a:lvl2pPr marL="742950" indent="-285750" eaLnBrk="0" hangingPunct="0">
                <a:defRPr kumimoji="1" sz="2500">
                  <a:solidFill>
                    <a:schemeClr val="tx1"/>
                  </a:solidFill>
                  <a:latin typeface="Arial" charset="0"/>
                  <a:ea typeface="ＭＳ Ｐゴシック" pitchFamily="50" charset="-128"/>
                </a:defRPr>
              </a:lvl2pPr>
              <a:lvl3pPr marL="1143000" indent="-228600" eaLnBrk="0" hangingPunct="0">
                <a:defRPr kumimoji="1" sz="2500">
                  <a:solidFill>
                    <a:schemeClr val="tx1"/>
                  </a:solidFill>
                  <a:latin typeface="Arial" charset="0"/>
                  <a:ea typeface="ＭＳ Ｐゴシック" pitchFamily="50" charset="-128"/>
                </a:defRPr>
              </a:lvl3pPr>
              <a:lvl4pPr marL="1600200" indent="-228600" eaLnBrk="0" hangingPunct="0">
                <a:defRPr kumimoji="1" sz="2500">
                  <a:solidFill>
                    <a:schemeClr val="tx1"/>
                  </a:solidFill>
                  <a:latin typeface="Arial" charset="0"/>
                  <a:ea typeface="ＭＳ Ｐゴシック" pitchFamily="50" charset="-128"/>
                </a:defRPr>
              </a:lvl4pPr>
              <a:lvl5pPr marL="2057400" indent="-228600" eaLnBrk="0" hangingPunct="0">
                <a:defRPr kumimoji="1" sz="2500">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sz="2500">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sz="2500">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sz="2500">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sz="2500">
                  <a:solidFill>
                    <a:schemeClr val="tx1"/>
                  </a:solidFill>
                  <a:latin typeface="Arial" charset="0"/>
                  <a:ea typeface="ＭＳ Ｐゴシック" pitchFamily="50" charset="-128"/>
                </a:defRPr>
              </a:lvl9pPr>
            </a:lstStyle>
            <a:p>
              <a:pPr marL="0" marR="0" lvl="0" indent="0" algn="ctr" defTabSz="914400" eaLnBrk="1" fontAlgn="base" latinLnBrk="0" hangingPunct="1">
                <a:lnSpc>
                  <a:spcPct val="100000"/>
                </a:lnSpc>
                <a:spcBef>
                  <a:spcPct val="50000"/>
                </a:spcBef>
                <a:spcAft>
                  <a:spcPct val="0"/>
                </a:spcAft>
                <a:buClrTx/>
                <a:buSzTx/>
                <a:buFontTx/>
                <a:buNone/>
                <a:tabLst/>
                <a:defRPr/>
              </a:pPr>
              <a:r>
                <a:rPr kumimoji="1" lang="en-US" altLang="ja-JP" sz="1200" b="0" i="0" u="none" strike="noStrike" kern="0" cap="none" spc="0" normalizeH="0" baseline="0" noProof="0" smtClean="0">
                  <a:ln>
                    <a:noFill/>
                  </a:ln>
                  <a:solidFill>
                    <a:srgbClr val="000000"/>
                  </a:solidFill>
                  <a:effectLst/>
                  <a:uLnTx/>
                  <a:uFillTx/>
                  <a:latin typeface="Arial" charset="0"/>
                  <a:ea typeface="ＭＳ Ｐゴシック" pitchFamily="50" charset="-128"/>
                </a:rPr>
                <a:t>HMI</a:t>
              </a:r>
            </a:p>
          </p:txBody>
        </p:sp>
        <p:sp>
          <p:nvSpPr>
            <p:cNvPr id="55" name="Text Box 125"/>
            <p:cNvSpPr txBox="1">
              <a:spLocks noChangeArrowheads="1"/>
            </p:cNvSpPr>
            <p:nvPr/>
          </p:nvSpPr>
          <p:spPr bwMode="auto">
            <a:xfrm>
              <a:off x="1416233" y="6749024"/>
              <a:ext cx="2540906" cy="336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500">
                  <a:solidFill>
                    <a:schemeClr val="tx1"/>
                  </a:solidFill>
                  <a:latin typeface="Arial" charset="0"/>
                  <a:ea typeface="ＭＳ Ｐゴシック" pitchFamily="50" charset="-128"/>
                </a:defRPr>
              </a:lvl1pPr>
              <a:lvl2pPr marL="742950" indent="-285750" eaLnBrk="0" hangingPunct="0">
                <a:defRPr kumimoji="1" sz="2500">
                  <a:solidFill>
                    <a:schemeClr val="tx1"/>
                  </a:solidFill>
                  <a:latin typeface="Arial" charset="0"/>
                  <a:ea typeface="ＭＳ Ｐゴシック" pitchFamily="50" charset="-128"/>
                </a:defRPr>
              </a:lvl2pPr>
              <a:lvl3pPr marL="1143000" indent="-228600" eaLnBrk="0" hangingPunct="0">
                <a:defRPr kumimoji="1" sz="2500">
                  <a:solidFill>
                    <a:schemeClr val="tx1"/>
                  </a:solidFill>
                  <a:latin typeface="Arial" charset="0"/>
                  <a:ea typeface="ＭＳ Ｐゴシック" pitchFamily="50" charset="-128"/>
                </a:defRPr>
              </a:lvl3pPr>
              <a:lvl4pPr marL="1600200" indent="-228600" eaLnBrk="0" hangingPunct="0">
                <a:defRPr kumimoji="1" sz="2500">
                  <a:solidFill>
                    <a:schemeClr val="tx1"/>
                  </a:solidFill>
                  <a:latin typeface="Arial" charset="0"/>
                  <a:ea typeface="ＭＳ Ｐゴシック" pitchFamily="50" charset="-128"/>
                </a:defRPr>
              </a:lvl4pPr>
              <a:lvl5pPr marL="2057400" indent="-228600" eaLnBrk="0" hangingPunct="0">
                <a:defRPr kumimoji="1" sz="2500">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sz="2500">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sz="2500">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sz="2500">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sz="2500">
                  <a:solidFill>
                    <a:schemeClr val="tx1"/>
                  </a:solidFill>
                  <a:latin typeface="Arial" charset="0"/>
                  <a:ea typeface="ＭＳ Ｐゴシック" pitchFamily="50" charset="-128"/>
                </a:defRPr>
              </a:lvl9pPr>
            </a:lstStyle>
            <a:p>
              <a:pPr marL="0" marR="0" lvl="0" indent="0" algn="ctr" defTabSz="914400" eaLnBrk="1" fontAlgn="base" latinLnBrk="0" hangingPunct="1">
                <a:lnSpc>
                  <a:spcPct val="100000"/>
                </a:lnSpc>
                <a:spcBef>
                  <a:spcPct val="50000"/>
                </a:spcBef>
                <a:spcAft>
                  <a:spcPct val="0"/>
                </a:spcAft>
                <a:buClrTx/>
                <a:buSzTx/>
                <a:buFontTx/>
                <a:buNone/>
                <a:tabLst/>
                <a:defRPr/>
              </a:pPr>
              <a:r>
                <a:rPr kumimoji="1" lang="en-US" altLang="ja-JP" sz="1600" b="1" i="0" u="none" strike="noStrike" kern="0" cap="none" spc="0" normalizeH="0" baseline="0" noProof="0" smtClean="0">
                  <a:ln>
                    <a:noFill/>
                  </a:ln>
                  <a:solidFill>
                    <a:srgbClr val="000000"/>
                  </a:solidFill>
                  <a:effectLst/>
                  <a:uLnTx/>
                  <a:uFillTx/>
                  <a:latin typeface="Arial" charset="0"/>
                  <a:ea typeface="ＭＳ Ｐゴシック" pitchFamily="50" charset="-128"/>
                </a:rPr>
                <a:t>IEC 61850 Station Bus</a:t>
              </a:r>
            </a:p>
          </p:txBody>
        </p:sp>
        <p:sp>
          <p:nvSpPr>
            <p:cNvPr id="56" name="Line 126"/>
            <p:cNvSpPr>
              <a:spLocks noChangeShapeType="1"/>
            </p:cNvSpPr>
            <p:nvPr/>
          </p:nvSpPr>
          <p:spPr bwMode="auto">
            <a:xfrm>
              <a:off x="954134" y="6517343"/>
              <a:ext cx="115843" cy="28896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1" lang="ja-JP" altLang="en-US" sz="2500" b="0" i="0" u="none" strike="noStrike" kern="0" cap="none" spc="0" normalizeH="0" baseline="0" noProof="0" smtClean="0">
                <a:ln>
                  <a:noFill/>
                </a:ln>
                <a:solidFill>
                  <a:srgbClr val="000000"/>
                </a:solidFill>
                <a:effectLst/>
                <a:uLnTx/>
                <a:uFillTx/>
                <a:ea typeface="ＭＳ Ｐゴシック" pitchFamily="50" charset="-128"/>
              </a:endParaRPr>
            </a:p>
          </p:txBody>
        </p:sp>
        <p:sp>
          <p:nvSpPr>
            <p:cNvPr id="57" name="Line 127"/>
            <p:cNvSpPr>
              <a:spLocks noChangeShapeType="1"/>
            </p:cNvSpPr>
            <p:nvPr/>
          </p:nvSpPr>
          <p:spPr bwMode="auto">
            <a:xfrm>
              <a:off x="1935617" y="6575899"/>
              <a:ext cx="58558" cy="17312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1" lang="ja-JP" altLang="en-US" sz="2500" b="0" i="0" u="none" strike="noStrike" kern="0" cap="none" spc="0" normalizeH="0" baseline="0" noProof="0" smtClean="0">
                <a:ln>
                  <a:noFill/>
                </a:ln>
                <a:solidFill>
                  <a:srgbClr val="000000"/>
                </a:solidFill>
                <a:effectLst/>
                <a:uLnTx/>
                <a:uFillTx/>
                <a:ea typeface="ＭＳ Ｐゴシック" pitchFamily="50" charset="-128"/>
              </a:endParaRPr>
            </a:p>
          </p:txBody>
        </p:sp>
        <p:sp>
          <p:nvSpPr>
            <p:cNvPr id="58" name="Line 128"/>
            <p:cNvSpPr>
              <a:spLocks noChangeShapeType="1"/>
            </p:cNvSpPr>
            <p:nvPr/>
          </p:nvSpPr>
          <p:spPr bwMode="auto">
            <a:xfrm>
              <a:off x="2570843" y="6575899"/>
              <a:ext cx="58558" cy="17312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1" lang="ja-JP" altLang="en-US" sz="2500" b="0" i="0" u="none" strike="noStrike" kern="0" cap="none" spc="0" normalizeH="0" baseline="0" noProof="0" smtClean="0">
                <a:ln>
                  <a:noFill/>
                </a:ln>
                <a:solidFill>
                  <a:srgbClr val="000000"/>
                </a:solidFill>
                <a:effectLst/>
                <a:uLnTx/>
                <a:uFillTx/>
                <a:ea typeface="ＭＳ Ｐゴシック" pitchFamily="50" charset="-128"/>
              </a:endParaRPr>
            </a:p>
          </p:txBody>
        </p:sp>
        <p:sp>
          <p:nvSpPr>
            <p:cNvPr id="59" name="Line 129"/>
            <p:cNvSpPr>
              <a:spLocks noChangeShapeType="1"/>
            </p:cNvSpPr>
            <p:nvPr/>
          </p:nvSpPr>
          <p:spPr bwMode="auto">
            <a:xfrm flipH="1">
              <a:off x="3321913" y="6518616"/>
              <a:ext cx="57285" cy="23040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1" lang="ja-JP" altLang="en-US" sz="2500" b="0" i="0" u="none" strike="noStrike" kern="0" cap="none" spc="0" normalizeH="0" baseline="0" noProof="0" smtClean="0">
                <a:ln>
                  <a:noFill/>
                </a:ln>
                <a:solidFill>
                  <a:srgbClr val="000000"/>
                </a:solidFill>
                <a:effectLst/>
                <a:uLnTx/>
                <a:uFillTx/>
                <a:ea typeface="ＭＳ Ｐゴシック" pitchFamily="50" charset="-128"/>
              </a:endParaRPr>
            </a:p>
          </p:txBody>
        </p:sp>
        <p:sp>
          <p:nvSpPr>
            <p:cNvPr id="60" name="Line 130"/>
            <p:cNvSpPr>
              <a:spLocks noChangeShapeType="1"/>
            </p:cNvSpPr>
            <p:nvPr/>
          </p:nvSpPr>
          <p:spPr bwMode="auto">
            <a:xfrm flipH="1">
              <a:off x="3784011" y="6517343"/>
              <a:ext cx="114570" cy="23168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1" lang="ja-JP" altLang="en-US" sz="2500" b="0" i="0" u="none" strike="noStrike" kern="0" cap="none" spc="0" normalizeH="0" baseline="0" noProof="0" smtClean="0">
                <a:ln>
                  <a:noFill/>
                </a:ln>
                <a:solidFill>
                  <a:srgbClr val="000000"/>
                </a:solidFill>
                <a:effectLst/>
                <a:uLnTx/>
                <a:uFillTx/>
                <a:ea typeface="ＭＳ Ｐゴシック" pitchFamily="50" charset="-128"/>
              </a:endParaRPr>
            </a:p>
          </p:txBody>
        </p:sp>
        <p:sp>
          <p:nvSpPr>
            <p:cNvPr id="61" name="Line 131"/>
            <p:cNvSpPr>
              <a:spLocks noChangeShapeType="1"/>
            </p:cNvSpPr>
            <p:nvPr/>
          </p:nvSpPr>
          <p:spPr bwMode="auto">
            <a:xfrm flipV="1">
              <a:off x="1358948" y="7095272"/>
              <a:ext cx="173128" cy="28896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1" lang="ja-JP" altLang="en-US" sz="2500" b="0" i="0" u="none" strike="noStrike" kern="0" cap="none" spc="0" normalizeH="0" baseline="0" noProof="0" smtClean="0">
                <a:ln>
                  <a:noFill/>
                </a:ln>
                <a:solidFill>
                  <a:srgbClr val="000000"/>
                </a:solidFill>
                <a:effectLst/>
                <a:uLnTx/>
                <a:uFillTx/>
                <a:ea typeface="ＭＳ Ｐゴシック" pitchFamily="50" charset="-128"/>
              </a:endParaRPr>
            </a:p>
          </p:txBody>
        </p:sp>
        <p:sp>
          <p:nvSpPr>
            <p:cNvPr id="62" name="Line 132"/>
            <p:cNvSpPr>
              <a:spLocks noChangeShapeType="1"/>
            </p:cNvSpPr>
            <p:nvPr/>
          </p:nvSpPr>
          <p:spPr bwMode="auto">
            <a:xfrm flipV="1">
              <a:off x="2281872" y="7095272"/>
              <a:ext cx="58558" cy="28896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1" lang="ja-JP" altLang="en-US" sz="2500" b="0" i="0" u="none" strike="noStrike" kern="0" cap="none" spc="0" normalizeH="0" baseline="0" noProof="0" smtClean="0">
                <a:ln>
                  <a:noFill/>
                </a:ln>
                <a:solidFill>
                  <a:srgbClr val="000000"/>
                </a:solidFill>
                <a:effectLst/>
                <a:uLnTx/>
                <a:uFillTx/>
                <a:ea typeface="ＭＳ Ｐゴシック" pitchFamily="50" charset="-128"/>
              </a:endParaRPr>
            </a:p>
          </p:txBody>
        </p:sp>
        <p:sp>
          <p:nvSpPr>
            <p:cNvPr id="63" name="Line 133"/>
            <p:cNvSpPr>
              <a:spLocks noChangeShapeType="1"/>
            </p:cNvSpPr>
            <p:nvPr/>
          </p:nvSpPr>
          <p:spPr bwMode="auto">
            <a:xfrm flipH="1" flipV="1">
              <a:off x="2975657" y="7095272"/>
              <a:ext cx="57285" cy="28896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1" lang="ja-JP" altLang="en-US" sz="2500" b="0" i="0" u="none" strike="noStrike" kern="0" cap="none" spc="0" normalizeH="0" baseline="0" noProof="0" smtClean="0">
                <a:ln>
                  <a:noFill/>
                </a:ln>
                <a:solidFill>
                  <a:srgbClr val="000000"/>
                </a:solidFill>
                <a:effectLst/>
                <a:uLnTx/>
                <a:uFillTx/>
                <a:ea typeface="ＭＳ Ｐゴシック" pitchFamily="50" charset="-128"/>
              </a:endParaRPr>
            </a:p>
          </p:txBody>
        </p:sp>
        <p:sp>
          <p:nvSpPr>
            <p:cNvPr id="64" name="Line 134"/>
            <p:cNvSpPr>
              <a:spLocks noChangeShapeType="1"/>
            </p:cNvSpPr>
            <p:nvPr/>
          </p:nvSpPr>
          <p:spPr bwMode="auto">
            <a:xfrm flipH="1" flipV="1">
              <a:off x="4114800" y="7037989"/>
              <a:ext cx="346256" cy="34624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1" lang="ja-JP" altLang="en-US" sz="2500" b="0" i="0" u="none" strike="noStrike" kern="0" cap="none" spc="0" normalizeH="0" baseline="0" noProof="0" smtClean="0">
                <a:ln>
                  <a:noFill/>
                </a:ln>
                <a:solidFill>
                  <a:srgbClr val="000000"/>
                </a:solidFill>
                <a:effectLst/>
                <a:uLnTx/>
                <a:uFillTx/>
                <a:ea typeface="ＭＳ Ｐゴシック" pitchFamily="50" charset="-128"/>
              </a:endParaRPr>
            </a:p>
          </p:txBody>
        </p:sp>
        <p:sp>
          <p:nvSpPr>
            <p:cNvPr id="65" name="Line 135"/>
            <p:cNvSpPr>
              <a:spLocks noChangeShapeType="1"/>
            </p:cNvSpPr>
            <p:nvPr/>
          </p:nvSpPr>
          <p:spPr bwMode="auto">
            <a:xfrm flipV="1">
              <a:off x="3379198" y="5999243"/>
              <a:ext cx="0" cy="17312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1" lang="ja-JP" altLang="en-US" sz="2500" b="0" i="0" u="none" strike="noStrike" kern="0" cap="none" spc="0" normalizeH="0" baseline="0" noProof="0" smtClean="0">
                <a:ln>
                  <a:noFill/>
                </a:ln>
                <a:solidFill>
                  <a:srgbClr val="000000"/>
                </a:solidFill>
                <a:effectLst/>
                <a:uLnTx/>
                <a:uFillTx/>
                <a:ea typeface="ＭＳ Ｐゴシック" pitchFamily="50" charset="-128"/>
              </a:endParaRPr>
            </a:p>
          </p:txBody>
        </p:sp>
        <p:sp>
          <p:nvSpPr>
            <p:cNvPr id="66" name="Line 136"/>
            <p:cNvSpPr>
              <a:spLocks noChangeShapeType="1"/>
            </p:cNvSpPr>
            <p:nvPr/>
          </p:nvSpPr>
          <p:spPr bwMode="auto">
            <a:xfrm flipV="1">
              <a:off x="3898581" y="5999243"/>
              <a:ext cx="0" cy="17312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1" lang="ja-JP" altLang="en-US" sz="2500" b="0" i="0" u="none" strike="noStrike" kern="0" cap="none" spc="0" normalizeH="0" baseline="0" noProof="0" smtClean="0">
                <a:ln>
                  <a:noFill/>
                </a:ln>
                <a:solidFill>
                  <a:srgbClr val="000000"/>
                </a:solidFill>
                <a:effectLst/>
                <a:uLnTx/>
                <a:uFillTx/>
                <a:ea typeface="ＭＳ Ｐゴシック" pitchFamily="50" charset="-128"/>
              </a:endParaRPr>
            </a:p>
          </p:txBody>
        </p:sp>
        <p:sp>
          <p:nvSpPr>
            <p:cNvPr id="67" name="Line 137"/>
            <p:cNvSpPr>
              <a:spLocks noChangeShapeType="1"/>
            </p:cNvSpPr>
            <p:nvPr/>
          </p:nvSpPr>
          <p:spPr bwMode="auto">
            <a:xfrm>
              <a:off x="3379198" y="5999243"/>
              <a:ext cx="173128"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1" lang="ja-JP" altLang="en-US" sz="2500" b="0" i="0" u="none" strike="noStrike" kern="0" cap="none" spc="0" normalizeH="0" baseline="0" noProof="0" smtClean="0">
                <a:ln>
                  <a:noFill/>
                </a:ln>
                <a:solidFill>
                  <a:srgbClr val="000000"/>
                </a:solidFill>
                <a:effectLst/>
                <a:uLnTx/>
                <a:uFillTx/>
                <a:ea typeface="ＭＳ Ｐゴシック" pitchFamily="50" charset="-128"/>
              </a:endParaRPr>
            </a:p>
          </p:txBody>
        </p:sp>
        <p:sp>
          <p:nvSpPr>
            <p:cNvPr id="68" name="Line 138"/>
            <p:cNvSpPr>
              <a:spLocks noChangeShapeType="1"/>
            </p:cNvSpPr>
            <p:nvPr/>
          </p:nvSpPr>
          <p:spPr bwMode="auto">
            <a:xfrm flipV="1">
              <a:off x="3552325" y="5710278"/>
              <a:ext cx="0" cy="28896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1" lang="ja-JP" altLang="en-US" sz="2500" b="0" i="0" u="none" strike="noStrike" kern="0" cap="none" spc="0" normalizeH="0" baseline="0" noProof="0" smtClean="0">
                <a:ln>
                  <a:noFill/>
                </a:ln>
                <a:solidFill>
                  <a:srgbClr val="000000"/>
                </a:solidFill>
                <a:effectLst/>
                <a:uLnTx/>
                <a:uFillTx/>
                <a:ea typeface="ＭＳ Ｐゴシック" pitchFamily="50" charset="-128"/>
              </a:endParaRPr>
            </a:p>
          </p:txBody>
        </p:sp>
        <p:sp>
          <p:nvSpPr>
            <p:cNvPr id="69" name="Line 139"/>
            <p:cNvSpPr>
              <a:spLocks noChangeShapeType="1"/>
            </p:cNvSpPr>
            <p:nvPr/>
          </p:nvSpPr>
          <p:spPr bwMode="auto">
            <a:xfrm>
              <a:off x="3725453" y="5999243"/>
              <a:ext cx="173128"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1" lang="ja-JP" altLang="en-US" sz="2500" b="0" i="0" u="none" strike="noStrike" kern="0" cap="none" spc="0" normalizeH="0" baseline="0" noProof="0" smtClean="0">
                <a:ln>
                  <a:noFill/>
                </a:ln>
                <a:solidFill>
                  <a:srgbClr val="000000"/>
                </a:solidFill>
                <a:effectLst/>
                <a:uLnTx/>
                <a:uFillTx/>
                <a:ea typeface="ＭＳ Ｐゴシック" pitchFamily="50" charset="-128"/>
              </a:endParaRPr>
            </a:p>
          </p:txBody>
        </p:sp>
        <p:sp>
          <p:nvSpPr>
            <p:cNvPr id="70" name="Line 140"/>
            <p:cNvSpPr>
              <a:spLocks noChangeShapeType="1"/>
            </p:cNvSpPr>
            <p:nvPr/>
          </p:nvSpPr>
          <p:spPr bwMode="auto">
            <a:xfrm flipV="1">
              <a:off x="3725453" y="5710278"/>
              <a:ext cx="0" cy="28896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1" lang="ja-JP" altLang="en-US" sz="2500" b="0" i="0" u="none" strike="noStrike" kern="0" cap="none" spc="0" normalizeH="0" baseline="0" noProof="0" smtClean="0">
                <a:ln>
                  <a:noFill/>
                </a:ln>
                <a:solidFill>
                  <a:srgbClr val="000000"/>
                </a:solidFill>
                <a:effectLst/>
                <a:uLnTx/>
                <a:uFillTx/>
                <a:ea typeface="ＭＳ Ｐゴシック" pitchFamily="50" charset="-128"/>
              </a:endParaRPr>
            </a:p>
          </p:txBody>
        </p:sp>
        <p:sp>
          <p:nvSpPr>
            <p:cNvPr id="71" name="Text Box 141"/>
            <p:cNvSpPr txBox="1">
              <a:spLocks noChangeArrowheads="1"/>
            </p:cNvSpPr>
            <p:nvPr/>
          </p:nvSpPr>
          <p:spPr bwMode="auto">
            <a:xfrm>
              <a:off x="2453727" y="5421313"/>
              <a:ext cx="2311766" cy="27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500">
                  <a:solidFill>
                    <a:schemeClr val="tx1"/>
                  </a:solidFill>
                  <a:latin typeface="Arial" charset="0"/>
                  <a:ea typeface="ＭＳ Ｐゴシック" pitchFamily="50" charset="-128"/>
                </a:defRPr>
              </a:lvl1pPr>
              <a:lvl2pPr marL="742950" indent="-285750" eaLnBrk="0" hangingPunct="0">
                <a:defRPr kumimoji="1" sz="2500">
                  <a:solidFill>
                    <a:schemeClr val="tx1"/>
                  </a:solidFill>
                  <a:latin typeface="Arial" charset="0"/>
                  <a:ea typeface="ＭＳ Ｐゴシック" pitchFamily="50" charset="-128"/>
                </a:defRPr>
              </a:lvl2pPr>
              <a:lvl3pPr marL="1143000" indent="-228600" eaLnBrk="0" hangingPunct="0">
                <a:defRPr kumimoji="1" sz="2500">
                  <a:solidFill>
                    <a:schemeClr val="tx1"/>
                  </a:solidFill>
                  <a:latin typeface="Arial" charset="0"/>
                  <a:ea typeface="ＭＳ Ｐゴシック" pitchFamily="50" charset="-128"/>
                </a:defRPr>
              </a:lvl3pPr>
              <a:lvl4pPr marL="1600200" indent="-228600" eaLnBrk="0" hangingPunct="0">
                <a:defRPr kumimoji="1" sz="2500">
                  <a:solidFill>
                    <a:schemeClr val="tx1"/>
                  </a:solidFill>
                  <a:latin typeface="Arial" charset="0"/>
                  <a:ea typeface="ＭＳ Ｐゴシック" pitchFamily="50" charset="-128"/>
                </a:defRPr>
              </a:lvl4pPr>
              <a:lvl5pPr marL="2057400" indent="-228600" eaLnBrk="0" hangingPunct="0">
                <a:defRPr kumimoji="1" sz="2500">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sz="2500">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sz="2500">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sz="2500">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sz="2500">
                  <a:solidFill>
                    <a:schemeClr val="tx1"/>
                  </a:solidFill>
                  <a:latin typeface="Arial" charset="0"/>
                  <a:ea typeface="ＭＳ Ｐゴシック" pitchFamily="50" charset="-128"/>
                </a:defRPr>
              </a:lvl9pPr>
            </a:lstStyle>
            <a:p>
              <a:pPr marL="0" marR="0" lvl="0" indent="0" algn="ctr" defTabSz="914400" eaLnBrk="1" fontAlgn="base" latinLnBrk="0" hangingPunct="1">
                <a:lnSpc>
                  <a:spcPct val="100000"/>
                </a:lnSpc>
                <a:spcBef>
                  <a:spcPct val="50000"/>
                </a:spcBef>
                <a:spcAft>
                  <a:spcPct val="0"/>
                </a:spcAft>
                <a:buClrTx/>
                <a:buSzTx/>
                <a:buFontTx/>
                <a:buNone/>
                <a:tabLst/>
                <a:defRPr/>
              </a:pPr>
              <a:r>
                <a:rPr kumimoji="1" lang="en-US" altLang="ja-JP" sz="1200" b="0" i="0" u="none" strike="noStrike" kern="0" cap="none" spc="0" normalizeH="0" baseline="0" noProof="0" smtClean="0">
                  <a:ln>
                    <a:noFill/>
                  </a:ln>
                  <a:solidFill>
                    <a:srgbClr val="000000"/>
                  </a:solidFill>
                  <a:effectLst/>
                  <a:uLnTx/>
                  <a:uFillTx/>
                  <a:latin typeface="Arial" charset="0"/>
                  <a:ea typeface="ＭＳ Ｐゴシック" pitchFamily="50" charset="-128"/>
                </a:rPr>
                <a:t>Remote Control Centre</a:t>
              </a:r>
            </a:p>
          </p:txBody>
        </p:sp>
        <p:sp>
          <p:nvSpPr>
            <p:cNvPr id="72" name="Text Box 142"/>
            <p:cNvSpPr txBox="1">
              <a:spLocks noChangeArrowheads="1"/>
            </p:cNvSpPr>
            <p:nvPr/>
          </p:nvSpPr>
          <p:spPr bwMode="auto">
            <a:xfrm>
              <a:off x="3782738" y="5711551"/>
              <a:ext cx="1733825" cy="27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500">
                  <a:solidFill>
                    <a:schemeClr val="tx1"/>
                  </a:solidFill>
                  <a:latin typeface="Arial" charset="0"/>
                  <a:ea typeface="ＭＳ Ｐゴシック" pitchFamily="50" charset="-128"/>
                </a:defRPr>
              </a:lvl1pPr>
              <a:lvl2pPr marL="742950" indent="-285750" eaLnBrk="0" hangingPunct="0">
                <a:defRPr kumimoji="1" sz="2500">
                  <a:solidFill>
                    <a:schemeClr val="tx1"/>
                  </a:solidFill>
                  <a:latin typeface="Arial" charset="0"/>
                  <a:ea typeface="ＭＳ Ｐゴシック" pitchFamily="50" charset="-128"/>
                </a:defRPr>
              </a:lvl2pPr>
              <a:lvl3pPr marL="1143000" indent="-228600" eaLnBrk="0" hangingPunct="0">
                <a:defRPr kumimoji="1" sz="2500">
                  <a:solidFill>
                    <a:schemeClr val="tx1"/>
                  </a:solidFill>
                  <a:latin typeface="Arial" charset="0"/>
                  <a:ea typeface="ＭＳ Ｐゴシック" pitchFamily="50" charset="-128"/>
                </a:defRPr>
              </a:lvl3pPr>
              <a:lvl4pPr marL="1600200" indent="-228600" eaLnBrk="0" hangingPunct="0">
                <a:defRPr kumimoji="1" sz="2500">
                  <a:solidFill>
                    <a:schemeClr val="tx1"/>
                  </a:solidFill>
                  <a:latin typeface="Arial" charset="0"/>
                  <a:ea typeface="ＭＳ Ｐゴシック" pitchFamily="50" charset="-128"/>
                </a:defRPr>
              </a:lvl4pPr>
              <a:lvl5pPr marL="2057400" indent="-228600" eaLnBrk="0" hangingPunct="0">
                <a:defRPr kumimoji="1" sz="2500">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sz="2500">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sz="2500">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sz="2500">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sz="2500">
                  <a:solidFill>
                    <a:schemeClr val="tx1"/>
                  </a:solidFill>
                  <a:latin typeface="Arial" charset="0"/>
                  <a:ea typeface="ＭＳ Ｐゴシック" pitchFamily="50" charset="-128"/>
                </a:defRPr>
              </a:lvl9pPr>
            </a:lstStyle>
            <a:p>
              <a:pPr marL="0" marR="0" lvl="0" indent="0" defTabSz="914400" eaLnBrk="1" fontAlgn="base" latinLnBrk="0" hangingPunct="1">
                <a:lnSpc>
                  <a:spcPct val="100000"/>
                </a:lnSpc>
                <a:spcBef>
                  <a:spcPct val="50000"/>
                </a:spcBef>
                <a:spcAft>
                  <a:spcPct val="0"/>
                </a:spcAft>
                <a:buClrTx/>
                <a:buSzTx/>
                <a:buFontTx/>
                <a:buNone/>
                <a:tabLst/>
                <a:defRPr/>
              </a:pPr>
              <a:r>
                <a:rPr kumimoji="1" lang="en-US" altLang="ja-JP" sz="1200" b="0" i="0" u="none" strike="noStrike" kern="0" cap="none" spc="0" normalizeH="0" baseline="0" noProof="0" smtClean="0">
                  <a:ln>
                    <a:noFill/>
                  </a:ln>
                  <a:solidFill>
                    <a:srgbClr val="000000"/>
                  </a:solidFill>
                  <a:effectLst/>
                  <a:uLnTx/>
                  <a:uFillTx/>
                  <a:latin typeface="Arial" charset="0"/>
                  <a:ea typeface="ＭＳ Ｐゴシック" pitchFamily="50" charset="-128"/>
                </a:rPr>
                <a:t>IEC 60870-5-101/104</a:t>
              </a:r>
            </a:p>
          </p:txBody>
        </p:sp>
        <p:pic>
          <p:nvPicPr>
            <p:cNvPr id="74" name="Picture 144"/>
            <p:cNvPicPr>
              <a:picLocks noChangeAspect="1" noChangeArrowheads="1"/>
            </p:cNvPicPr>
            <p:nvPr/>
          </p:nvPicPr>
          <p:blipFill>
            <a:blip r:embed="rId22">
              <a:extLst>
                <a:ext uri="{28A0092B-C50C-407E-A947-70E740481C1C}">
                  <a14:useLocalDpi xmlns:a14="http://schemas.microsoft.com/office/drawing/2010/main"/>
                </a:ext>
              </a:extLst>
            </a:blip>
            <a:srcRect/>
            <a:stretch>
              <a:fillRect/>
            </a:stretch>
          </p:blipFill>
          <p:spPr bwMode="auto">
            <a:xfrm>
              <a:off x="3321913" y="7384237"/>
              <a:ext cx="462099" cy="333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 name="Line 145"/>
            <p:cNvSpPr>
              <a:spLocks noChangeShapeType="1"/>
            </p:cNvSpPr>
            <p:nvPr/>
          </p:nvSpPr>
          <p:spPr bwMode="auto">
            <a:xfrm>
              <a:off x="3886200" y="7557362"/>
              <a:ext cx="347529"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wrap="none" lIns="90000" tIns="46800" rIns="90000" bIns="46800"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1" lang="ja-JP" altLang="en-US" sz="2500" b="0" i="0" u="none" strike="noStrike" kern="0" cap="none" spc="0" normalizeH="0" baseline="0" noProof="0" smtClean="0">
                <a:ln>
                  <a:noFill/>
                </a:ln>
                <a:solidFill>
                  <a:srgbClr val="000000"/>
                </a:solidFill>
                <a:effectLst/>
                <a:uLnTx/>
                <a:uFillTx/>
                <a:ea typeface="ＭＳ Ｐゴシック" pitchFamily="50" charset="-128"/>
              </a:endParaRPr>
            </a:p>
          </p:txBody>
        </p:sp>
        <p:sp>
          <p:nvSpPr>
            <p:cNvPr id="76" name="Line 146"/>
            <p:cNvSpPr>
              <a:spLocks noChangeShapeType="1"/>
            </p:cNvSpPr>
            <p:nvPr/>
          </p:nvSpPr>
          <p:spPr bwMode="auto">
            <a:xfrm flipV="1">
              <a:off x="911314" y="7037989"/>
              <a:ext cx="231686" cy="34624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1" lang="ja-JP" altLang="en-US" sz="2500" b="0" i="0" u="none" strike="noStrike" kern="0" cap="none" spc="0" normalizeH="0" baseline="0" noProof="0" smtClean="0">
                <a:ln>
                  <a:noFill/>
                </a:ln>
                <a:solidFill>
                  <a:srgbClr val="000000"/>
                </a:solidFill>
                <a:effectLst/>
                <a:uLnTx/>
                <a:uFillTx/>
                <a:ea typeface="ＭＳ Ｐゴシック" pitchFamily="50" charset="-128"/>
              </a:endParaRPr>
            </a:p>
          </p:txBody>
        </p:sp>
        <p:sp>
          <p:nvSpPr>
            <p:cNvPr id="77" name="Line 147"/>
            <p:cNvSpPr>
              <a:spLocks noChangeShapeType="1"/>
            </p:cNvSpPr>
            <p:nvPr/>
          </p:nvSpPr>
          <p:spPr bwMode="auto">
            <a:xfrm flipH="1" flipV="1">
              <a:off x="3437756" y="7095272"/>
              <a:ext cx="114570" cy="28896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1" lang="ja-JP" altLang="en-US" sz="2500" b="0" i="0" u="none" strike="noStrike" kern="0" cap="none" spc="0" normalizeH="0" baseline="0" noProof="0" smtClean="0">
                <a:ln>
                  <a:noFill/>
                </a:ln>
                <a:solidFill>
                  <a:srgbClr val="000000"/>
                </a:solidFill>
                <a:effectLst/>
                <a:uLnTx/>
                <a:uFillTx/>
                <a:ea typeface="ＭＳ Ｐゴシック" pitchFamily="50" charset="-128"/>
              </a:endParaRPr>
            </a:p>
          </p:txBody>
        </p:sp>
        <p:pic>
          <p:nvPicPr>
            <p:cNvPr id="78" name="Picture 8" descr="C:\Users\d0053410\Pictures\GR200\GBU200_half_JPEG\合成\GBU200_20120914_0390_ip_R_合成.JPG"/>
            <p:cNvPicPr>
              <a:picLocks noChangeAspect="1" noChangeArrowheads="1"/>
            </p:cNvPicPr>
            <p:nvPr/>
          </p:nvPicPr>
          <p:blipFill>
            <a:blip r:embed="rId15" cstate="print">
              <a:extLst>
                <a:ext uri="{28A0092B-C50C-407E-A947-70E740481C1C}">
                  <a14:useLocalDpi xmlns:a14="http://schemas.microsoft.com/office/drawing/2010/main"/>
                </a:ext>
              </a:extLst>
            </a:blip>
            <a:srcRect/>
            <a:stretch>
              <a:fillRect/>
            </a:stretch>
          </p:blipFill>
          <p:spPr bwMode="auto">
            <a:xfrm>
              <a:off x="725236" y="7367461"/>
              <a:ext cx="349188" cy="363025"/>
            </a:xfrm>
            <a:prstGeom prst="rect">
              <a:avLst/>
            </a:prstGeom>
            <a:noFill/>
            <a:extLst>
              <a:ext uri="{909E8E84-426E-40DD-AFC4-6F175D3DCCD1}">
                <a14:hiddenFill xmlns:a14="http://schemas.microsoft.com/office/drawing/2010/main">
                  <a:solidFill>
                    <a:srgbClr val="FFFFFF"/>
                  </a:solidFill>
                </a14:hiddenFill>
              </a:ext>
            </a:extLst>
          </p:spPr>
        </p:pic>
        <p:pic>
          <p:nvPicPr>
            <p:cNvPr id="79" name="Picture 8" descr="C:\Users\d0053410\Pictures\GR200\GBU200_half_JPEG\合成\GBU200_20120914_0390_ip_R_合成.JPG"/>
            <p:cNvPicPr>
              <a:picLocks noChangeAspect="1" noChangeArrowheads="1"/>
            </p:cNvPicPr>
            <p:nvPr/>
          </p:nvPicPr>
          <p:blipFill>
            <a:blip r:embed="rId15" cstate="print">
              <a:extLst>
                <a:ext uri="{28A0092B-C50C-407E-A947-70E740481C1C}">
                  <a14:useLocalDpi xmlns:a14="http://schemas.microsoft.com/office/drawing/2010/main"/>
                </a:ext>
              </a:extLst>
            </a:blip>
            <a:srcRect/>
            <a:stretch>
              <a:fillRect/>
            </a:stretch>
          </p:blipFill>
          <p:spPr bwMode="auto">
            <a:xfrm>
              <a:off x="1179400" y="7367461"/>
              <a:ext cx="349188" cy="363025"/>
            </a:xfrm>
            <a:prstGeom prst="rect">
              <a:avLst/>
            </a:prstGeom>
            <a:noFill/>
            <a:extLst>
              <a:ext uri="{909E8E84-426E-40DD-AFC4-6F175D3DCCD1}">
                <a14:hiddenFill xmlns:a14="http://schemas.microsoft.com/office/drawing/2010/main">
                  <a:solidFill>
                    <a:srgbClr val="FFFFFF"/>
                  </a:solidFill>
                </a14:hiddenFill>
              </a:ext>
            </a:extLst>
          </p:spPr>
        </p:pic>
        <p:pic>
          <p:nvPicPr>
            <p:cNvPr id="85" name="Picture 203"/>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4375829" y="7384238"/>
              <a:ext cx="239710" cy="346248"/>
            </a:xfrm>
            <a:prstGeom prst="rect">
              <a:avLst/>
            </a:prstGeom>
            <a:noFill/>
            <a:ln>
              <a:noFill/>
            </a:ln>
            <a:effectLst/>
            <a:extLst>
              <a:ext uri="{909E8E84-426E-40DD-AFC4-6F175D3DCCD1}">
                <a14:hiddenFill xmlns:a14="http://schemas.microsoft.com/office/drawing/2010/main">
                  <a:solidFill>
                    <a:srgbClr val="999999"/>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Tree>
  </p:cSld>
  <p:clrMapOvr>
    <a:masterClrMapping/>
  </p:clrMapOvr>
  <p:transition spd="med" advClick="0" advTm="8000">
    <p:fade/>
  </p:transition>
  <p:timing>
    <p:tnLst>
      <p:par>
        <p:cTn id="1" dur="indefinite" restart="never" nodeType="tmRoot"/>
      </p:par>
    </p:tnLst>
  </p:timing>
</p:sld>
</file>

<file path=ppt/theme/theme1.xml><?xml version="1.0" encoding="utf-8"?>
<a:theme xmlns:a="http://schemas.openxmlformats.org/drawingml/2006/main" name="SE08_EN">
  <a:themeElements>
    <a:clrScheme name="SE08_EN 2">
      <a:dk1>
        <a:srgbClr val="000000"/>
      </a:dk1>
      <a:lt1>
        <a:srgbClr val="FFFFFF"/>
      </a:lt1>
      <a:dk2>
        <a:srgbClr val="000000"/>
      </a:dk2>
      <a:lt2>
        <a:srgbClr val="626469"/>
      </a:lt2>
      <a:accent1>
        <a:srgbClr val="009530"/>
      </a:accent1>
      <a:accent2>
        <a:srgbClr val="B10043"/>
      </a:accent2>
      <a:accent3>
        <a:srgbClr val="FFFFFF"/>
      </a:accent3>
      <a:accent4>
        <a:srgbClr val="000000"/>
      </a:accent4>
      <a:accent5>
        <a:srgbClr val="AAC8AD"/>
      </a:accent5>
      <a:accent6>
        <a:srgbClr val="A0003C"/>
      </a:accent6>
      <a:hlink>
        <a:srgbClr val="42B4E6"/>
      </a:hlink>
      <a:folHlink>
        <a:srgbClr val="4FA600"/>
      </a:folHlink>
    </a:clrScheme>
    <a:fontScheme name="SE08_E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E08_EN 1">
        <a:dk1>
          <a:srgbClr val="FFFFFF"/>
        </a:dk1>
        <a:lt1>
          <a:srgbClr val="FFFFFF"/>
        </a:lt1>
        <a:dk2>
          <a:srgbClr val="B10043"/>
        </a:dk2>
        <a:lt2>
          <a:srgbClr val="FFFFFF"/>
        </a:lt2>
        <a:accent1>
          <a:srgbClr val="FFFFFF"/>
        </a:accent1>
        <a:accent2>
          <a:srgbClr val="B10043"/>
        </a:accent2>
        <a:accent3>
          <a:srgbClr val="D5AAB0"/>
        </a:accent3>
        <a:accent4>
          <a:srgbClr val="DADADA"/>
        </a:accent4>
        <a:accent5>
          <a:srgbClr val="FFFFFF"/>
        </a:accent5>
        <a:accent6>
          <a:srgbClr val="A0003C"/>
        </a:accent6>
        <a:hlink>
          <a:srgbClr val="42B4E6"/>
        </a:hlink>
        <a:folHlink>
          <a:srgbClr val="9FA0A4"/>
        </a:folHlink>
      </a:clrScheme>
      <a:clrMap bg1="dk2" tx1="lt1" bg2="dk1" tx2="lt2" accent1="accent1" accent2="accent2" accent3="accent3" accent4="accent4" accent5="accent5" accent6="accent6" hlink="hlink" folHlink="folHlink"/>
    </a:extraClrScheme>
    <a:extraClrScheme>
      <a:clrScheme name="SE08_EN 2">
        <a:dk1>
          <a:srgbClr val="000000"/>
        </a:dk1>
        <a:lt1>
          <a:srgbClr val="FFFFFF"/>
        </a:lt1>
        <a:dk2>
          <a:srgbClr val="000000"/>
        </a:dk2>
        <a:lt2>
          <a:srgbClr val="626469"/>
        </a:lt2>
        <a:accent1>
          <a:srgbClr val="009530"/>
        </a:accent1>
        <a:accent2>
          <a:srgbClr val="B10043"/>
        </a:accent2>
        <a:accent3>
          <a:srgbClr val="FFFFFF"/>
        </a:accent3>
        <a:accent4>
          <a:srgbClr val="000000"/>
        </a:accent4>
        <a:accent5>
          <a:srgbClr val="AAC8AD"/>
        </a:accent5>
        <a:accent6>
          <a:srgbClr val="A0003C"/>
        </a:accent6>
        <a:hlink>
          <a:srgbClr val="42B4E6"/>
        </a:hlink>
        <a:folHlink>
          <a:srgbClr val="4FA600"/>
        </a:folHlink>
      </a:clrScheme>
      <a:clrMap bg1="lt1" tx1="dk1" bg2="lt2" tx2="dk2" accent1="accent1" accent2="accent2" accent3="accent3" accent4="accent4" accent5="accent5" accent6="accent6" hlink="hlink" folHlink="folHlink"/>
    </a:extraClrScheme>
    <a:extraClrScheme>
      <a:clrScheme name="SE08_EN 3">
        <a:dk1>
          <a:srgbClr val="FFFFFF"/>
        </a:dk1>
        <a:lt1>
          <a:srgbClr val="FFFFFF"/>
        </a:lt1>
        <a:dk2>
          <a:srgbClr val="42B4E6"/>
        </a:dk2>
        <a:lt2>
          <a:srgbClr val="FFFFFF"/>
        </a:lt2>
        <a:accent1>
          <a:srgbClr val="FFFFFF"/>
        </a:accent1>
        <a:accent2>
          <a:srgbClr val="B10043"/>
        </a:accent2>
        <a:accent3>
          <a:srgbClr val="B0D6F0"/>
        </a:accent3>
        <a:accent4>
          <a:srgbClr val="DADADA"/>
        </a:accent4>
        <a:accent5>
          <a:srgbClr val="FFFFFF"/>
        </a:accent5>
        <a:accent6>
          <a:srgbClr val="A0003C"/>
        </a:accent6>
        <a:hlink>
          <a:srgbClr val="42B4E6"/>
        </a:hlink>
        <a:folHlink>
          <a:srgbClr val="FFFFFF"/>
        </a:folHlink>
      </a:clrScheme>
      <a:clrMap bg1="dk2" tx1="lt1" bg2="dk1" tx2="lt2" accent1="accent1" accent2="accent2" accent3="accent3" accent4="accent4" accent5="accent5" accent6="accent6" hlink="hlink" folHlink="folHlink"/>
    </a:extraClrScheme>
    <a:extraClrScheme>
      <a:clrScheme name="SE08_EN 4">
        <a:dk1>
          <a:srgbClr val="FFFFFF"/>
        </a:dk1>
        <a:lt1>
          <a:srgbClr val="FFFFFF"/>
        </a:lt1>
        <a:dk2>
          <a:srgbClr val="4FA600"/>
        </a:dk2>
        <a:lt2>
          <a:srgbClr val="FFFFFF"/>
        </a:lt2>
        <a:accent1>
          <a:srgbClr val="FFFFFF"/>
        </a:accent1>
        <a:accent2>
          <a:srgbClr val="FFFFFF"/>
        </a:accent2>
        <a:accent3>
          <a:srgbClr val="B2D0AA"/>
        </a:accent3>
        <a:accent4>
          <a:srgbClr val="DADADA"/>
        </a:accent4>
        <a:accent5>
          <a:srgbClr val="FFFFFF"/>
        </a:accent5>
        <a:accent6>
          <a:srgbClr val="E7E7E7"/>
        </a:accent6>
        <a:hlink>
          <a:srgbClr val="FFFFFF"/>
        </a:hlink>
        <a:folHlink>
          <a:srgbClr val="FFFFFF"/>
        </a:folHlink>
      </a:clrScheme>
      <a:clrMap bg1="dk2" tx1="lt1" bg2="dk1" tx2="lt2" accent1="accent1" accent2="accent2" accent3="accent3" accent4="accent4" accent5="accent5" accent6="accent6" hlink="hlink" folHlink="folHlink"/>
    </a:extraClrScheme>
    <a:extraClrScheme>
      <a:clrScheme name="SE08_EN 5">
        <a:dk1>
          <a:srgbClr val="FFFFFF"/>
        </a:dk1>
        <a:lt1>
          <a:srgbClr val="FFFFFF"/>
        </a:lt1>
        <a:dk2>
          <a:srgbClr val="009530"/>
        </a:dk2>
        <a:lt2>
          <a:srgbClr val="FFFFFF"/>
        </a:lt2>
        <a:accent1>
          <a:srgbClr val="FFFFFF"/>
        </a:accent1>
        <a:accent2>
          <a:srgbClr val="FFFFFF"/>
        </a:accent2>
        <a:accent3>
          <a:srgbClr val="AAC8AD"/>
        </a:accent3>
        <a:accent4>
          <a:srgbClr val="DADADA"/>
        </a:accent4>
        <a:accent5>
          <a:srgbClr val="FFFFFF"/>
        </a:accent5>
        <a:accent6>
          <a:srgbClr val="E7E7E7"/>
        </a:accent6>
        <a:hlink>
          <a:srgbClr val="FFFFFF"/>
        </a:hlink>
        <a:folHlink>
          <a:srgbClr val="FFFFFF"/>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44EE06B834A12459875FB766CD91DC8" ma:contentTypeVersion="0" ma:contentTypeDescription="Create a new document." ma:contentTypeScope="" ma:versionID="436f2c45062b36ac9634da8d50b5bc83">
  <xsd:schema xmlns:xsd="http://www.w3.org/2001/XMLSchema" xmlns:p="http://schemas.microsoft.com/office/2006/metadata/properties" targetNamespace="http://schemas.microsoft.com/office/2006/metadata/properties" ma:root="true" ma:fieldsID="5de3cf2dbfe960be27652eea02286ca7">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Organization"/>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5E6A4A97-4503-48AE-8788-53606BE13081}"/>
</file>

<file path=customXml/itemProps2.xml><?xml version="1.0" encoding="utf-8"?>
<ds:datastoreItem xmlns:ds="http://schemas.openxmlformats.org/officeDocument/2006/customXml" ds:itemID="{B42DD507-203B-4543-89E3-E1704373C5DD}"/>
</file>

<file path=customXml/itemProps3.xml><?xml version="1.0" encoding="utf-8"?>
<ds:datastoreItem xmlns:ds="http://schemas.openxmlformats.org/officeDocument/2006/customXml" ds:itemID="{EA34E2FA-6064-4CB1-9190-3287D2235704}"/>
</file>

<file path=docProps/app.xml><?xml version="1.0" encoding="utf-8"?>
<Properties xmlns="http://schemas.openxmlformats.org/officeDocument/2006/extended-properties" xmlns:vt="http://schemas.openxmlformats.org/officeDocument/2006/docPropsVTypes">
  <TotalTime>34</TotalTime>
  <Words>100</Words>
  <Application>Microsoft Office PowerPoint</Application>
  <PresentationFormat>ユーザー設定</PresentationFormat>
  <Paragraphs>21</Paragraphs>
  <Slides>2</Slides>
  <Notes>2</Notes>
  <HiddenSlides>0</HiddenSlides>
  <MMClips>0</MMClips>
  <ScaleCrop>false</ScaleCrop>
  <HeadingPairs>
    <vt:vector size="8" baseType="variant">
      <vt:variant>
        <vt:lpstr>使用されているフォント</vt:lpstr>
      </vt:variant>
      <vt:variant>
        <vt:i4>3</vt:i4>
      </vt:variant>
      <vt:variant>
        <vt:lpstr>テーマ</vt:lpstr>
      </vt:variant>
      <vt:variant>
        <vt:i4>1</vt:i4>
      </vt:variant>
      <vt:variant>
        <vt:lpstr>埋め込まれた OLE サーバー</vt:lpstr>
      </vt:variant>
      <vt:variant>
        <vt:i4>1</vt:i4>
      </vt:variant>
      <vt:variant>
        <vt:lpstr>スライド タイトル</vt:lpstr>
      </vt:variant>
      <vt:variant>
        <vt:i4>2</vt:i4>
      </vt:variant>
    </vt:vector>
  </HeadingPairs>
  <TitlesOfParts>
    <vt:vector size="7" baseType="lpstr">
      <vt:lpstr>Arial</vt:lpstr>
      <vt:lpstr>ＭＳ Ｐゴシック</vt:lpstr>
      <vt:lpstr>Calibri</vt:lpstr>
      <vt:lpstr>SE08_EN</vt:lpstr>
      <vt:lpstr>文書</vt:lpstr>
      <vt:lpstr>PowerPoint プレゼンテーション</vt:lpstr>
      <vt:lpstr>PowerPoint プレゼンテーション</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Ralph Mackiewicz</dc:creator>
  <cp:lastModifiedBy>TOSHIBA</cp:lastModifiedBy>
  <cp:revision>34</cp:revision>
  <dcterms:created xsi:type="dcterms:W3CDTF">2012-08-17T18:29:53Z</dcterms:created>
  <dcterms:modified xsi:type="dcterms:W3CDTF">2014-07-03T08:27:48Z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0x010100C44EE06B834A12459875FB766CD91DC8</vt:lpwstr>
  </property>
  <property fmtid="{D5CDD505-2E9C-101B-9397-08002B2CF9AE}" pid="3" name="_NewReviewCycle">
    <vt:lpwstr/>
  </property>
</Properties>
</file>